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sldIdLst>
    <p:sldId id="257" r:id="rId6"/>
    <p:sldId id="272" r:id="rId7"/>
    <p:sldId id="280" r:id="rId8"/>
    <p:sldId id="290" r:id="rId9"/>
    <p:sldId id="291" r:id="rId10"/>
    <p:sldId id="278" r:id="rId11"/>
    <p:sldId id="292" r:id="rId12"/>
    <p:sldId id="266" r:id="rId13"/>
    <p:sldId id="263" r:id="rId14"/>
    <p:sldId id="293" r:id="rId15"/>
    <p:sldId id="294" r:id="rId16"/>
    <p:sldId id="295" r:id="rId17"/>
    <p:sldId id="277" r:id="rId18"/>
    <p:sldId id="275" r:id="rId19"/>
    <p:sldId id="276" r:id="rId20"/>
    <p:sldId id="296" r:id="rId21"/>
    <p:sldId id="273" r:id="rId22"/>
    <p:sldId id="274" r:id="rId23"/>
    <p:sldId id="270" r:id="rId24"/>
    <p:sldId id="287" r:id="rId25"/>
    <p:sldId id="288" r:id="rId2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106E5-FA47-69AF-686F-30D52A66C1C2}" v="8" dt="2020-10-21T18:47:47.896"/>
    <p1510:client id="{1A56C297-6D64-4343-8871-55B38176A55A}" v="4" dt="2020-10-21T22:53:10.715"/>
    <p1510:client id="{D712E2F7-F8B8-4464-9B71-8B845168D924}" v="2" dt="2020-10-21T22:55:23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e Andrews" userId="S::eandrews@vestar.com::252abf33-ebac-4300-a7c9-56968e61ae15" providerId="AD" clId="Web-{07B106E5-FA47-69AF-686F-30D52A66C1C2}"/>
    <pc:docChg chg="modSld">
      <pc:chgData name="Emilie Andrews" userId="S::eandrews@vestar.com::252abf33-ebac-4300-a7c9-56968e61ae15" providerId="AD" clId="Web-{07B106E5-FA47-69AF-686F-30D52A66C1C2}" dt="2020-10-21T18:47:47.536" v="6" actId="20577"/>
      <pc:docMkLst>
        <pc:docMk/>
      </pc:docMkLst>
      <pc:sldChg chg="modSp">
        <pc:chgData name="Emilie Andrews" userId="S::eandrews@vestar.com::252abf33-ebac-4300-a7c9-56968e61ae15" providerId="AD" clId="Web-{07B106E5-FA47-69AF-686F-30D52A66C1C2}" dt="2020-10-21T18:47:45.489" v="4" actId="20577"/>
        <pc:sldMkLst>
          <pc:docMk/>
          <pc:sldMk cId="208066128" sldId="257"/>
        </pc:sldMkLst>
        <pc:spChg chg="mod">
          <ac:chgData name="Emilie Andrews" userId="S::eandrews@vestar.com::252abf33-ebac-4300-a7c9-56968e61ae15" providerId="AD" clId="Web-{07B106E5-FA47-69AF-686F-30D52A66C1C2}" dt="2020-10-21T18:47:45.489" v="4" actId="20577"/>
          <ac:spMkLst>
            <pc:docMk/>
            <pc:sldMk cId="208066128" sldId="257"/>
            <ac:spMk id="2" creationId="{D41A34C0-BF48-4AEE-B47E-6585CED479D3}"/>
          </ac:spMkLst>
        </pc:spChg>
      </pc:sldChg>
    </pc:docChg>
  </pc:docChgLst>
  <pc:docChgLst>
    <pc:chgData name="Makenna Willhite" userId="49fbcd33-c961-4743-abef-0c6e13e8223a" providerId="ADAL" clId="{C33CDFC5-FB80-44C5-A45B-EBFF76E3F5CA}"/>
    <pc:docChg chg="undo redo modSld">
      <pc:chgData name="Makenna Willhite" userId="49fbcd33-c961-4743-abef-0c6e13e8223a" providerId="ADAL" clId="{C33CDFC5-FB80-44C5-A45B-EBFF76E3F5CA}" dt="2019-11-12T17:15:57.357" v="113" actId="207"/>
      <pc:docMkLst>
        <pc:docMk/>
      </pc:docMkLst>
      <pc:sldChg chg="modSp">
        <pc:chgData name="Makenna Willhite" userId="49fbcd33-c961-4743-abef-0c6e13e8223a" providerId="ADAL" clId="{C33CDFC5-FB80-44C5-A45B-EBFF76E3F5CA}" dt="2019-11-12T16:53:47.114" v="50" actId="207"/>
        <pc:sldMkLst>
          <pc:docMk/>
          <pc:sldMk cId="829465987" sldId="263"/>
        </pc:sldMkLst>
        <pc:spChg chg="mod">
          <ac:chgData name="Makenna Willhite" userId="49fbcd33-c961-4743-abef-0c6e13e8223a" providerId="ADAL" clId="{C33CDFC5-FB80-44C5-A45B-EBFF76E3F5CA}" dt="2019-11-12T16:53:47.114" v="50" actId="207"/>
          <ac:spMkLst>
            <pc:docMk/>
            <pc:sldMk cId="829465987" sldId="263"/>
            <ac:spMk id="3" creationId="{9D56E6C0-BDEA-4DB5-8823-CEEE10552065}"/>
          </ac:spMkLst>
        </pc:spChg>
      </pc:sldChg>
      <pc:sldChg chg="modSp">
        <pc:chgData name="Makenna Willhite" userId="49fbcd33-c961-4743-abef-0c6e13e8223a" providerId="ADAL" clId="{C33CDFC5-FB80-44C5-A45B-EBFF76E3F5CA}" dt="2019-11-12T15:57:19.484" v="3" actId="207"/>
        <pc:sldMkLst>
          <pc:docMk/>
          <pc:sldMk cId="1583742769" sldId="292"/>
        </pc:sldMkLst>
        <pc:spChg chg="mod">
          <ac:chgData name="Makenna Willhite" userId="49fbcd33-c961-4743-abef-0c6e13e8223a" providerId="ADAL" clId="{C33CDFC5-FB80-44C5-A45B-EBFF76E3F5CA}" dt="2019-11-12T15:57:19.484" v="3" actId="207"/>
          <ac:spMkLst>
            <pc:docMk/>
            <pc:sldMk cId="1583742769" sldId="292"/>
            <ac:spMk id="3" creationId="{48A8239D-25EB-4DEB-B3CA-C84400D06B9C}"/>
          </ac:spMkLst>
        </pc:spChg>
      </pc:sldChg>
      <pc:sldChg chg="modSp">
        <pc:chgData name="Makenna Willhite" userId="49fbcd33-c961-4743-abef-0c6e13e8223a" providerId="ADAL" clId="{C33CDFC5-FB80-44C5-A45B-EBFF76E3F5CA}" dt="2019-11-12T16:54:24.867" v="62" actId="20577"/>
        <pc:sldMkLst>
          <pc:docMk/>
          <pc:sldMk cId="3053062638" sldId="293"/>
        </pc:sldMkLst>
        <pc:spChg chg="mod">
          <ac:chgData name="Makenna Willhite" userId="49fbcd33-c961-4743-abef-0c6e13e8223a" providerId="ADAL" clId="{C33CDFC5-FB80-44C5-A45B-EBFF76E3F5CA}" dt="2019-11-12T16:54:24.867" v="62" actId="20577"/>
          <ac:spMkLst>
            <pc:docMk/>
            <pc:sldMk cId="3053062638" sldId="293"/>
            <ac:spMk id="3" creationId="{36BD8EAC-C0CB-4A62-884B-10313A25AF16}"/>
          </ac:spMkLst>
        </pc:spChg>
      </pc:sldChg>
      <pc:sldChg chg="modSp">
        <pc:chgData name="Makenna Willhite" userId="49fbcd33-c961-4743-abef-0c6e13e8223a" providerId="ADAL" clId="{C33CDFC5-FB80-44C5-A45B-EBFF76E3F5CA}" dt="2019-11-12T16:56:09.738" v="81" actId="207"/>
        <pc:sldMkLst>
          <pc:docMk/>
          <pc:sldMk cId="2491564532" sldId="295"/>
        </pc:sldMkLst>
        <pc:spChg chg="mod">
          <ac:chgData name="Makenna Willhite" userId="49fbcd33-c961-4743-abef-0c6e13e8223a" providerId="ADAL" clId="{C33CDFC5-FB80-44C5-A45B-EBFF76E3F5CA}" dt="2019-11-12T16:56:09.738" v="81" actId="207"/>
          <ac:spMkLst>
            <pc:docMk/>
            <pc:sldMk cId="2491564532" sldId="295"/>
            <ac:spMk id="3" creationId="{50E5FCBD-9D8C-41E2-8D9E-D63486BB1793}"/>
          </ac:spMkLst>
        </pc:spChg>
      </pc:sldChg>
      <pc:sldChg chg="modSp">
        <pc:chgData name="Makenna Willhite" userId="49fbcd33-c961-4743-abef-0c6e13e8223a" providerId="ADAL" clId="{C33CDFC5-FB80-44C5-A45B-EBFF76E3F5CA}" dt="2019-11-12T17:15:57.357" v="113" actId="207"/>
        <pc:sldMkLst>
          <pc:docMk/>
          <pc:sldMk cId="258834566" sldId="296"/>
        </pc:sldMkLst>
        <pc:spChg chg="mod">
          <ac:chgData name="Makenna Willhite" userId="49fbcd33-c961-4743-abef-0c6e13e8223a" providerId="ADAL" clId="{C33CDFC5-FB80-44C5-A45B-EBFF76E3F5CA}" dt="2019-11-12T17:15:57.357" v="113" actId="207"/>
          <ac:spMkLst>
            <pc:docMk/>
            <pc:sldMk cId="258834566" sldId="296"/>
            <ac:spMk id="3" creationId="{AA170FFF-1F3E-43F0-86F5-21C6AD20B8AD}"/>
          </ac:spMkLst>
        </pc:spChg>
      </pc:sldChg>
    </pc:docChg>
  </pc:docChgLst>
  <pc:docChgLst>
    <pc:chgData name="Emilie Andrews" userId="252abf33-ebac-4300-a7c9-56968e61ae15" providerId="ADAL" clId="{6CF473F5-5DF3-43C6-8AAB-438401CEA026}"/>
    <pc:docChg chg="undo custSel delSld modSld sldOrd">
      <pc:chgData name="Emilie Andrews" userId="252abf33-ebac-4300-a7c9-56968e61ae15" providerId="ADAL" clId="{6CF473F5-5DF3-43C6-8AAB-438401CEA026}" dt="2019-11-12T20:38:14.980" v="1707" actId="20577"/>
      <pc:docMkLst>
        <pc:docMk/>
      </pc:docMkLst>
      <pc:sldChg chg="del">
        <pc:chgData name="Emilie Andrews" userId="252abf33-ebac-4300-a7c9-56968e61ae15" providerId="ADAL" clId="{6CF473F5-5DF3-43C6-8AAB-438401CEA026}" dt="2019-11-11T21:55:08.942" v="120" actId="2696"/>
        <pc:sldMkLst>
          <pc:docMk/>
          <pc:sldMk cId="1890206413" sldId="258"/>
        </pc:sldMkLst>
      </pc:sldChg>
      <pc:sldChg chg="del">
        <pc:chgData name="Emilie Andrews" userId="252abf33-ebac-4300-a7c9-56968e61ae15" providerId="ADAL" clId="{6CF473F5-5DF3-43C6-8AAB-438401CEA026}" dt="2019-11-11T21:29:06.449" v="0" actId="2696"/>
        <pc:sldMkLst>
          <pc:docMk/>
          <pc:sldMk cId="2251100432" sldId="264"/>
        </pc:sldMkLst>
      </pc:sldChg>
      <pc:sldChg chg="addSp delSp modSp ord">
        <pc:chgData name="Emilie Andrews" userId="252abf33-ebac-4300-a7c9-56968e61ae15" providerId="ADAL" clId="{6CF473F5-5DF3-43C6-8AAB-438401CEA026}" dt="2019-11-12T20:37:42.829" v="1689" actId="14100"/>
        <pc:sldMkLst>
          <pc:docMk/>
          <pc:sldMk cId="3398726461" sldId="270"/>
        </pc:sldMkLst>
        <pc:spChg chg="add del mod">
          <ac:chgData name="Emilie Andrews" userId="252abf33-ebac-4300-a7c9-56968e61ae15" providerId="ADAL" clId="{6CF473F5-5DF3-43C6-8AAB-438401CEA026}" dt="2019-11-12T20:35:00.951" v="1565" actId="478"/>
          <ac:spMkLst>
            <pc:docMk/>
            <pc:sldMk cId="3398726461" sldId="270"/>
            <ac:spMk id="3" creationId="{D94926BF-6F48-4FDA-BB21-6CD2D13F4D44}"/>
          </ac:spMkLst>
        </pc:spChg>
        <pc:spChg chg="add del">
          <ac:chgData name="Emilie Andrews" userId="252abf33-ebac-4300-a7c9-56968e61ae15" providerId="ADAL" clId="{6CF473F5-5DF3-43C6-8AAB-438401CEA026}" dt="2019-11-12T20:35:12.944" v="1567"/>
          <ac:spMkLst>
            <pc:docMk/>
            <pc:sldMk cId="3398726461" sldId="270"/>
            <ac:spMk id="8" creationId="{7AB77499-A2DF-42D5-8BF6-464579DDB38D}"/>
          </ac:spMkLst>
        </pc:spChg>
        <pc:spChg chg="add del mod">
          <ac:chgData name="Emilie Andrews" userId="252abf33-ebac-4300-a7c9-56968e61ae15" providerId="ADAL" clId="{6CF473F5-5DF3-43C6-8AAB-438401CEA026}" dt="2019-11-12T20:35:27.946" v="1570" actId="478"/>
          <ac:spMkLst>
            <pc:docMk/>
            <pc:sldMk cId="3398726461" sldId="270"/>
            <ac:spMk id="10" creationId="{7F441D84-C1B2-4A8A-8F3B-2ED497EAAA6A}"/>
          </ac:spMkLst>
        </pc:spChg>
        <pc:spChg chg="add mod">
          <ac:chgData name="Emilie Andrews" userId="252abf33-ebac-4300-a7c9-56968e61ae15" providerId="ADAL" clId="{6CF473F5-5DF3-43C6-8AAB-438401CEA026}" dt="2019-11-12T20:37:30.535" v="1688" actId="20577"/>
          <ac:spMkLst>
            <pc:docMk/>
            <pc:sldMk cId="3398726461" sldId="270"/>
            <ac:spMk id="11" creationId="{028E34BE-3F32-45FB-ABAE-72D55FA48314}"/>
          </ac:spMkLst>
        </pc:spChg>
        <pc:picChg chg="mod">
          <ac:chgData name="Emilie Andrews" userId="252abf33-ebac-4300-a7c9-56968e61ae15" providerId="ADAL" clId="{6CF473F5-5DF3-43C6-8AAB-438401CEA026}" dt="2019-11-12T20:37:42.829" v="1689" actId="14100"/>
          <ac:picMkLst>
            <pc:docMk/>
            <pc:sldMk cId="3398726461" sldId="270"/>
            <ac:picMk id="4" creationId="{A7AB50FE-8AC8-43CB-9AE9-348DA69D0253}"/>
          </ac:picMkLst>
        </pc:picChg>
      </pc:sldChg>
      <pc:sldChg chg="addSp delSp modSp">
        <pc:chgData name="Emilie Andrews" userId="252abf33-ebac-4300-a7c9-56968e61ae15" providerId="ADAL" clId="{6CF473F5-5DF3-43C6-8AAB-438401CEA026}" dt="2019-11-12T17:49:35.614" v="369" actId="1036"/>
        <pc:sldMkLst>
          <pc:docMk/>
          <pc:sldMk cId="2745015706" sldId="272"/>
        </pc:sldMkLst>
        <pc:spChg chg="mod">
          <ac:chgData name="Emilie Andrews" userId="252abf33-ebac-4300-a7c9-56968e61ae15" providerId="ADAL" clId="{6CF473F5-5DF3-43C6-8AAB-438401CEA026}" dt="2019-11-12T17:34:34.242" v="340" actId="1076"/>
          <ac:spMkLst>
            <pc:docMk/>
            <pc:sldMk cId="2745015706" sldId="272"/>
            <ac:spMk id="3" creationId="{75289737-0AB6-4B37-9F9B-583F38995FA5}"/>
          </ac:spMkLst>
        </pc:spChg>
        <pc:spChg chg="mod">
          <ac:chgData name="Emilie Andrews" userId="252abf33-ebac-4300-a7c9-56968e61ae15" providerId="ADAL" clId="{6CF473F5-5DF3-43C6-8AAB-438401CEA026}" dt="2019-11-12T17:33:17.262" v="226" actId="1076"/>
          <ac:spMkLst>
            <pc:docMk/>
            <pc:sldMk cId="2745015706" sldId="272"/>
            <ac:spMk id="4" creationId="{79F58B54-1F2A-4105-92AB-2EEE05C12DC7}"/>
          </ac:spMkLst>
        </pc:spChg>
        <pc:spChg chg="add mod">
          <ac:chgData name="Emilie Andrews" userId="252abf33-ebac-4300-a7c9-56968e61ae15" providerId="ADAL" clId="{6CF473F5-5DF3-43C6-8AAB-438401CEA026}" dt="2019-11-12T17:34:25.715" v="339" actId="255"/>
          <ac:spMkLst>
            <pc:docMk/>
            <pc:sldMk cId="2745015706" sldId="272"/>
            <ac:spMk id="20" creationId="{F5E87567-56D7-40CC-BAC7-D80D586C1509}"/>
          </ac:spMkLst>
        </pc:spChg>
        <pc:picChg chg="mod">
          <ac:chgData name="Emilie Andrews" userId="252abf33-ebac-4300-a7c9-56968e61ae15" providerId="ADAL" clId="{6CF473F5-5DF3-43C6-8AAB-438401CEA026}" dt="2019-11-12T17:47:04.494" v="350" actId="1076"/>
          <ac:picMkLst>
            <pc:docMk/>
            <pc:sldMk cId="2745015706" sldId="272"/>
            <ac:picMk id="5" creationId="{73621BD8-3009-4DE2-A6CA-683F412486FD}"/>
          </ac:picMkLst>
        </pc:picChg>
        <pc:picChg chg="del">
          <ac:chgData name="Emilie Andrews" userId="252abf33-ebac-4300-a7c9-56968e61ae15" providerId="ADAL" clId="{6CF473F5-5DF3-43C6-8AAB-438401CEA026}" dt="2019-11-11T21:48:41.458" v="70" actId="478"/>
          <ac:picMkLst>
            <pc:docMk/>
            <pc:sldMk cId="2745015706" sldId="272"/>
            <ac:picMk id="10" creationId="{8871EFEE-AA59-4870-A74B-0FC1EF585CBC}"/>
          </ac:picMkLst>
        </pc:picChg>
        <pc:picChg chg="mod">
          <ac:chgData name="Emilie Andrews" userId="252abf33-ebac-4300-a7c9-56968e61ae15" providerId="ADAL" clId="{6CF473F5-5DF3-43C6-8AAB-438401CEA026}" dt="2019-11-12T17:47:07.169" v="351" actId="1076"/>
          <ac:picMkLst>
            <pc:docMk/>
            <pc:sldMk cId="2745015706" sldId="272"/>
            <ac:picMk id="13" creationId="{B6CA68AB-216E-43EA-BD2B-FFCFE84A6F91}"/>
          </ac:picMkLst>
        </pc:picChg>
        <pc:picChg chg="mod">
          <ac:chgData name="Emilie Andrews" userId="252abf33-ebac-4300-a7c9-56968e61ae15" providerId="ADAL" clId="{6CF473F5-5DF3-43C6-8AAB-438401CEA026}" dt="2019-11-12T17:47:34.088" v="355" actId="1035"/>
          <ac:picMkLst>
            <pc:docMk/>
            <pc:sldMk cId="2745015706" sldId="272"/>
            <ac:picMk id="15" creationId="{9CED6B1E-7844-4230-8F33-B4032FDB5E57}"/>
          </ac:picMkLst>
        </pc:picChg>
        <pc:picChg chg="mod">
          <ac:chgData name="Emilie Andrews" userId="252abf33-ebac-4300-a7c9-56968e61ae15" providerId="ADAL" clId="{6CF473F5-5DF3-43C6-8AAB-438401CEA026}" dt="2019-11-12T17:48:17.334" v="361" actId="1036"/>
          <ac:picMkLst>
            <pc:docMk/>
            <pc:sldMk cId="2745015706" sldId="272"/>
            <ac:picMk id="16" creationId="{656EF4FB-FB09-4454-AD46-7ABAABFD865B}"/>
          </ac:picMkLst>
        </pc:picChg>
        <pc:picChg chg="mod">
          <ac:chgData name="Emilie Andrews" userId="252abf33-ebac-4300-a7c9-56968e61ae15" providerId="ADAL" clId="{6CF473F5-5DF3-43C6-8AAB-438401CEA026}" dt="2019-11-12T17:49:35.614" v="369" actId="1036"/>
          <ac:picMkLst>
            <pc:docMk/>
            <pc:sldMk cId="2745015706" sldId="272"/>
            <ac:picMk id="17" creationId="{38F46B7A-FF31-43FB-B635-983AFF677FED}"/>
          </ac:picMkLst>
        </pc:picChg>
        <pc:picChg chg="add mod">
          <ac:chgData name="Emilie Andrews" userId="252abf33-ebac-4300-a7c9-56968e61ae15" providerId="ADAL" clId="{6CF473F5-5DF3-43C6-8AAB-438401CEA026}" dt="2019-11-12T17:48:47.141" v="366" actId="1038"/>
          <ac:picMkLst>
            <pc:docMk/>
            <pc:sldMk cId="2745015706" sldId="272"/>
            <ac:picMk id="18" creationId="{48A0426E-F407-475E-8117-BDF526FD9EA7}"/>
          </ac:picMkLst>
        </pc:picChg>
        <pc:picChg chg="add del mod">
          <ac:chgData name="Emilie Andrews" userId="252abf33-ebac-4300-a7c9-56968e61ae15" providerId="ADAL" clId="{6CF473F5-5DF3-43C6-8AAB-438401CEA026}" dt="2019-11-12T17:33:27.715" v="229" actId="478"/>
          <ac:picMkLst>
            <pc:docMk/>
            <pc:sldMk cId="2745015706" sldId="272"/>
            <ac:picMk id="19" creationId="{34EB4758-E070-4CD7-9707-3082BC9F9724}"/>
          </ac:picMkLst>
        </pc:picChg>
        <pc:picChg chg="add mod">
          <ac:chgData name="Emilie Andrews" userId="252abf33-ebac-4300-a7c9-56968e61ae15" providerId="ADAL" clId="{6CF473F5-5DF3-43C6-8AAB-438401CEA026}" dt="2019-11-12T17:35:53.003" v="347" actId="108"/>
          <ac:picMkLst>
            <pc:docMk/>
            <pc:sldMk cId="2745015706" sldId="272"/>
            <ac:picMk id="22" creationId="{E0C09E41-272D-46C6-8F0C-76FC93D52E3D}"/>
          </ac:picMkLst>
        </pc:picChg>
      </pc:sldChg>
      <pc:sldChg chg="addSp delSp modSp">
        <pc:chgData name="Emilie Andrews" userId="252abf33-ebac-4300-a7c9-56968e61ae15" providerId="ADAL" clId="{6CF473F5-5DF3-43C6-8AAB-438401CEA026}" dt="2019-11-12T20:38:14.980" v="1707" actId="20577"/>
        <pc:sldMkLst>
          <pc:docMk/>
          <pc:sldMk cId="4205551527" sldId="273"/>
        </pc:sldMkLst>
        <pc:spChg chg="mod">
          <ac:chgData name="Emilie Andrews" userId="252abf33-ebac-4300-a7c9-56968e61ae15" providerId="ADAL" clId="{6CF473F5-5DF3-43C6-8AAB-438401CEA026}" dt="2019-11-12T20:01:51.860" v="1220" actId="20577"/>
          <ac:spMkLst>
            <pc:docMk/>
            <pc:sldMk cId="4205551527" sldId="273"/>
            <ac:spMk id="2" creationId="{E88C0483-A3B4-4A89-BB19-43509B129837}"/>
          </ac:spMkLst>
        </pc:spChg>
        <pc:spChg chg="mod">
          <ac:chgData name="Emilie Andrews" userId="252abf33-ebac-4300-a7c9-56968e61ae15" providerId="ADAL" clId="{6CF473F5-5DF3-43C6-8AAB-438401CEA026}" dt="2019-11-12T20:38:14.980" v="1707" actId="20577"/>
          <ac:spMkLst>
            <pc:docMk/>
            <pc:sldMk cId="4205551527" sldId="273"/>
            <ac:spMk id="10" creationId="{987E459E-23BD-4F53-9D0A-5A5DA0E0EE99}"/>
          </ac:spMkLst>
        </pc:spChg>
        <pc:picChg chg="add mod">
          <ac:chgData name="Emilie Andrews" userId="252abf33-ebac-4300-a7c9-56968e61ae15" providerId="ADAL" clId="{6CF473F5-5DF3-43C6-8AAB-438401CEA026}" dt="2019-11-12T20:34:01.836" v="1555" actId="1076"/>
          <ac:picMkLst>
            <pc:docMk/>
            <pc:sldMk cId="4205551527" sldId="273"/>
            <ac:picMk id="3" creationId="{50044935-B75E-452F-A67D-2EA323A02949}"/>
          </ac:picMkLst>
        </pc:picChg>
        <pc:picChg chg="del">
          <ac:chgData name="Emilie Andrews" userId="252abf33-ebac-4300-a7c9-56968e61ae15" providerId="ADAL" clId="{6CF473F5-5DF3-43C6-8AAB-438401CEA026}" dt="2019-11-12T20:02:00.161" v="1221" actId="478"/>
          <ac:picMkLst>
            <pc:docMk/>
            <pc:sldMk cId="4205551527" sldId="273"/>
            <ac:picMk id="6" creationId="{C70AF8EF-3D48-4439-8B79-EAF02F24529E}"/>
          </ac:picMkLst>
        </pc:picChg>
        <pc:picChg chg="del">
          <ac:chgData name="Emilie Andrews" userId="252abf33-ebac-4300-a7c9-56968e61ae15" providerId="ADAL" clId="{6CF473F5-5DF3-43C6-8AAB-438401CEA026}" dt="2019-11-12T20:02:00.896" v="1222" actId="478"/>
          <ac:picMkLst>
            <pc:docMk/>
            <pc:sldMk cId="4205551527" sldId="273"/>
            <ac:picMk id="7" creationId="{2B9261E0-2337-4EDE-B405-CF10736B2360}"/>
          </ac:picMkLst>
        </pc:picChg>
      </pc:sldChg>
      <pc:sldChg chg="addSp delSp modSp">
        <pc:chgData name="Emilie Andrews" userId="252abf33-ebac-4300-a7c9-56968e61ae15" providerId="ADAL" clId="{6CF473F5-5DF3-43C6-8AAB-438401CEA026}" dt="2019-11-12T19:11:16.673" v="1199" actId="20577"/>
        <pc:sldMkLst>
          <pc:docMk/>
          <pc:sldMk cId="514683016" sldId="274"/>
        </pc:sldMkLst>
        <pc:spChg chg="mod">
          <ac:chgData name="Emilie Andrews" userId="252abf33-ebac-4300-a7c9-56968e61ae15" providerId="ADAL" clId="{6CF473F5-5DF3-43C6-8AAB-438401CEA026}" dt="2019-11-12T19:11:16.673" v="1199" actId="20577"/>
          <ac:spMkLst>
            <pc:docMk/>
            <pc:sldMk cId="514683016" sldId="274"/>
            <ac:spMk id="2" creationId="{E88C0483-A3B4-4A89-BB19-43509B129837}"/>
          </ac:spMkLst>
        </pc:spChg>
        <pc:spChg chg="mod">
          <ac:chgData name="Emilie Andrews" userId="252abf33-ebac-4300-a7c9-56968e61ae15" providerId="ADAL" clId="{6CF473F5-5DF3-43C6-8AAB-438401CEA026}" dt="2019-11-12T19:06:03.283" v="1137" actId="1035"/>
          <ac:spMkLst>
            <pc:docMk/>
            <pc:sldMk cId="514683016" sldId="274"/>
            <ac:spMk id="10" creationId="{987E459E-23BD-4F53-9D0A-5A5DA0E0EE99}"/>
          </ac:spMkLst>
        </pc:spChg>
        <pc:picChg chg="add mod modCrop">
          <ac:chgData name="Emilie Andrews" userId="252abf33-ebac-4300-a7c9-56968e61ae15" providerId="ADAL" clId="{6CF473F5-5DF3-43C6-8AAB-438401CEA026}" dt="2019-11-12T19:07:39.133" v="1170" actId="108"/>
          <ac:picMkLst>
            <pc:docMk/>
            <pc:sldMk cId="514683016" sldId="274"/>
            <ac:picMk id="3" creationId="{71BBC251-C4E4-4001-AC0E-BB4726BB48C7}"/>
          </ac:picMkLst>
        </pc:picChg>
        <pc:picChg chg="add mod">
          <ac:chgData name="Emilie Andrews" userId="252abf33-ebac-4300-a7c9-56968e61ae15" providerId="ADAL" clId="{6CF473F5-5DF3-43C6-8AAB-438401CEA026}" dt="2019-11-12T19:07:36.644" v="1169" actId="108"/>
          <ac:picMkLst>
            <pc:docMk/>
            <pc:sldMk cId="514683016" sldId="274"/>
            <ac:picMk id="4" creationId="{A33E3C21-E4F6-450E-A257-34B4970461A3}"/>
          </ac:picMkLst>
        </pc:picChg>
        <pc:picChg chg="del mod">
          <ac:chgData name="Emilie Andrews" userId="252abf33-ebac-4300-a7c9-56968e61ae15" providerId="ADAL" clId="{6CF473F5-5DF3-43C6-8AAB-438401CEA026}" dt="2019-11-12T18:54:19.303" v="536" actId="478"/>
          <ac:picMkLst>
            <pc:docMk/>
            <pc:sldMk cId="514683016" sldId="274"/>
            <ac:picMk id="5" creationId="{D972C3F2-157F-4A1C-ADB5-06472228E931}"/>
          </ac:picMkLst>
        </pc:picChg>
        <pc:picChg chg="mod">
          <ac:chgData name="Emilie Andrews" userId="252abf33-ebac-4300-a7c9-56968e61ae15" providerId="ADAL" clId="{6CF473F5-5DF3-43C6-8AAB-438401CEA026}" dt="2019-11-12T19:07:05.004" v="1168" actId="1076"/>
          <ac:picMkLst>
            <pc:docMk/>
            <pc:sldMk cId="514683016" sldId="274"/>
            <ac:picMk id="6" creationId="{4F457F03-4F4B-46EC-8062-96F017CA42D0}"/>
          </ac:picMkLst>
        </pc:picChg>
      </pc:sldChg>
      <pc:sldChg chg="addSp delSp modSp">
        <pc:chgData name="Emilie Andrews" userId="252abf33-ebac-4300-a7c9-56968e61ae15" providerId="ADAL" clId="{6CF473F5-5DF3-43C6-8AAB-438401CEA026}" dt="2019-11-11T21:47:13.051" v="69" actId="1076"/>
        <pc:sldMkLst>
          <pc:docMk/>
          <pc:sldMk cId="3483134851" sldId="278"/>
        </pc:sldMkLst>
        <pc:spChg chg="mod">
          <ac:chgData name="Emilie Andrews" userId="252abf33-ebac-4300-a7c9-56968e61ae15" providerId="ADAL" clId="{6CF473F5-5DF3-43C6-8AAB-438401CEA026}" dt="2019-11-11T21:46:25.769" v="57" actId="1076"/>
          <ac:spMkLst>
            <pc:docMk/>
            <pc:sldMk cId="3483134851" sldId="278"/>
            <ac:spMk id="6" creationId="{A5FCF136-52DC-40E2-AF13-D00E3775FEF4}"/>
          </ac:spMkLst>
        </pc:spChg>
        <pc:picChg chg="mod">
          <ac:chgData name="Emilie Andrews" userId="252abf33-ebac-4300-a7c9-56968e61ae15" providerId="ADAL" clId="{6CF473F5-5DF3-43C6-8AAB-438401CEA026}" dt="2019-11-11T21:46:31.761" v="61" actId="1076"/>
          <ac:picMkLst>
            <pc:docMk/>
            <pc:sldMk cId="3483134851" sldId="278"/>
            <ac:picMk id="5" creationId="{FA8D94FD-E271-49EB-ADC5-E44C5033DC5E}"/>
          </ac:picMkLst>
        </pc:picChg>
        <pc:picChg chg="del">
          <ac:chgData name="Emilie Andrews" userId="252abf33-ebac-4300-a7c9-56968e61ae15" providerId="ADAL" clId="{6CF473F5-5DF3-43C6-8AAB-438401CEA026}" dt="2019-11-11T21:42:48.738" v="14" actId="478"/>
          <ac:picMkLst>
            <pc:docMk/>
            <pc:sldMk cId="3483134851" sldId="278"/>
            <ac:picMk id="9" creationId="{288E2716-58F5-4367-B8BD-A28DFFF94186}"/>
          </ac:picMkLst>
        </pc:picChg>
        <pc:picChg chg="del">
          <ac:chgData name="Emilie Andrews" userId="252abf33-ebac-4300-a7c9-56968e61ae15" providerId="ADAL" clId="{6CF473F5-5DF3-43C6-8AAB-438401CEA026}" dt="2019-11-11T21:43:00.121" v="18" actId="478"/>
          <ac:picMkLst>
            <pc:docMk/>
            <pc:sldMk cId="3483134851" sldId="278"/>
            <ac:picMk id="11" creationId="{93482308-DA1A-4DE3-B70A-F32C35B92B4C}"/>
          </ac:picMkLst>
        </pc:picChg>
        <pc:picChg chg="add mod">
          <ac:chgData name="Emilie Andrews" userId="252abf33-ebac-4300-a7c9-56968e61ae15" providerId="ADAL" clId="{6CF473F5-5DF3-43C6-8AAB-438401CEA026}" dt="2019-11-11T21:47:09.395" v="67" actId="1076"/>
          <ac:picMkLst>
            <pc:docMk/>
            <pc:sldMk cId="3483134851" sldId="278"/>
            <ac:picMk id="13" creationId="{4969200F-480C-40C1-A171-BB3C0D354C83}"/>
          </ac:picMkLst>
        </pc:picChg>
        <pc:picChg chg="add del mod">
          <ac:chgData name="Emilie Andrews" userId="252abf33-ebac-4300-a7c9-56968e61ae15" providerId="ADAL" clId="{6CF473F5-5DF3-43C6-8AAB-438401CEA026}" dt="2019-11-11T21:44:20.300" v="36" actId="478"/>
          <ac:picMkLst>
            <pc:docMk/>
            <pc:sldMk cId="3483134851" sldId="278"/>
            <ac:picMk id="14" creationId="{946695D9-E970-48BD-B4B2-D6AD85A9E56E}"/>
          </ac:picMkLst>
        </pc:picChg>
        <pc:picChg chg="add mod">
          <ac:chgData name="Emilie Andrews" userId="252abf33-ebac-4300-a7c9-56968e61ae15" providerId="ADAL" clId="{6CF473F5-5DF3-43C6-8AAB-438401CEA026}" dt="2019-11-11T21:47:13.051" v="69" actId="1076"/>
          <ac:picMkLst>
            <pc:docMk/>
            <pc:sldMk cId="3483134851" sldId="278"/>
            <ac:picMk id="15" creationId="{1FF12E3A-383A-4DB6-9127-37BA3DF8C3FE}"/>
          </ac:picMkLst>
        </pc:picChg>
        <pc:picChg chg="add mod">
          <ac:chgData name="Emilie Andrews" userId="252abf33-ebac-4300-a7c9-56968e61ae15" providerId="ADAL" clId="{6CF473F5-5DF3-43C6-8AAB-438401CEA026}" dt="2019-11-11T21:47:11.383" v="68" actId="1076"/>
          <ac:picMkLst>
            <pc:docMk/>
            <pc:sldMk cId="3483134851" sldId="278"/>
            <ac:picMk id="16" creationId="{0931D353-231B-493F-8389-E67F17B4614F}"/>
          </ac:picMkLst>
        </pc:picChg>
        <pc:picChg chg="add mod">
          <ac:chgData name="Emilie Andrews" userId="252abf33-ebac-4300-a7c9-56968e61ae15" providerId="ADAL" clId="{6CF473F5-5DF3-43C6-8AAB-438401CEA026}" dt="2019-11-11T21:46:19.998" v="55" actId="1076"/>
          <ac:picMkLst>
            <pc:docMk/>
            <pc:sldMk cId="3483134851" sldId="278"/>
            <ac:picMk id="17" creationId="{FDB3FA8E-5F6F-4408-88AE-44226756356F}"/>
          </ac:picMkLst>
        </pc:picChg>
        <pc:picChg chg="add mod modCrop">
          <ac:chgData name="Emilie Andrews" userId="252abf33-ebac-4300-a7c9-56968e61ae15" providerId="ADAL" clId="{6CF473F5-5DF3-43C6-8AAB-438401CEA026}" dt="2019-11-11T21:47:02.545" v="66" actId="1076"/>
          <ac:picMkLst>
            <pc:docMk/>
            <pc:sldMk cId="3483134851" sldId="278"/>
            <ac:picMk id="18" creationId="{BC64B1CB-AF0F-4E0A-86C4-1E2BC3F558B6}"/>
          </ac:picMkLst>
        </pc:picChg>
      </pc:sldChg>
      <pc:sldChg chg="addSp delSp modSp delAnim modAnim">
        <pc:chgData name="Emilie Andrews" userId="252abf33-ebac-4300-a7c9-56968e61ae15" providerId="ADAL" clId="{6CF473F5-5DF3-43C6-8AAB-438401CEA026}" dt="2019-11-12T17:44:54.911" v="348" actId="1076"/>
        <pc:sldMkLst>
          <pc:docMk/>
          <pc:sldMk cId="1963518469" sldId="280"/>
        </pc:sldMkLst>
        <pc:picChg chg="del">
          <ac:chgData name="Emilie Andrews" userId="252abf33-ebac-4300-a7c9-56968e61ae15" providerId="ADAL" clId="{6CF473F5-5DF3-43C6-8AAB-438401CEA026}" dt="2019-11-11T21:30:42.325" v="1" actId="478"/>
          <ac:picMkLst>
            <pc:docMk/>
            <pc:sldMk cId="1963518469" sldId="280"/>
            <ac:picMk id="2" creationId="{5B14B616-57AB-48FA-A783-68997C38C5DB}"/>
          </ac:picMkLst>
        </pc:picChg>
        <pc:picChg chg="add mod">
          <ac:chgData name="Emilie Andrews" userId="252abf33-ebac-4300-a7c9-56968e61ae15" providerId="ADAL" clId="{6CF473F5-5DF3-43C6-8AAB-438401CEA026}" dt="2019-11-12T17:44:54.911" v="348" actId="1076"/>
          <ac:picMkLst>
            <pc:docMk/>
            <pc:sldMk cId="1963518469" sldId="280"/>
            <ac:picMk id="3" creationId="{C64FDF67-99C4-4391-BF51-18344B8702CE}"/>
          </ac:picMkLst>
        </pc:picChg>
      </pc:sldChg>
      <pc:sldChg chg="addSp delSp modSp">
        <pc:chgData name="Emilie Andrews" userId="252abf33-ebac-4300-a7c9-56968e61ae15" providerId="ADAL" clId="{6CF473F5-5DF3-43C6-8AAB-438401CEA026}" dt="2019-11-12T17:50:48.924" v="370" actId="2"/>
        <pc:sldMkLst>
          <pc:docMk/>
          <pc:sldMk cId="1312459704" sldId="290"/>
        </pc:sldMkLst>
        <pc:spChg chg="mod">
          <ac:chgData name="Emilie Andrews" userId="252abf33-ebac-4300-a7c9-56968e61ae15" providerId="ADAL" clId="{6CF473F5-5DF3-43C6-8AAB-438401CEA026}" dt="2019-11-12T17:50:48.924" v="370" actId="2"/>
          <ac:spMkLst>
            <pc:docMk/>
            <pc:sldMk cId="1312459704" sldId="290"/>
            <ac:spMk id="3" creationId="{AA170FFF-1F3E-43F0-86F5-21C6AD20B8AD}"/>
          </ac:spMkLst>
        </pc:spChg>
        <pc:picChg chg="mod modCrop">
          <ac:chgData name="Emilie Andrews" userId="252abf33-ebac-4300-a7c9-56968e61ae15" providerId="ADAL" clId="{6CF473F5-5DF3-43C6-8AAB-438401CEA026}" dt="2019-11-11T21:51:25.513" v="100" actId="1076"/>
          <ac:picMkLst>
            <pc:docMk/>
            <pc:sldMk cId="1312459704" sldId="290"/>
            <ac:picMk id="8" creationId="{2849781E-70D0-43C1-918F-EF191187383F}"/>
          </ac:picMkLst>
        </pc:picChg>
        <pc:picChg chg="mod">
          <ac:chgData name="Emilie Andrews" userId="252abf33-ebac-4300-a7c9-56968e61ae15" providerId="ADAL" clId="{6CF473F5-5DF3-43C6-8AAB-438401CEA026}" dt="2019-11-11T21:51:21.291" v="97" actId="1076"/>
          <ac:picMkLst>
            <pc:docMk/>
            <pc:sldMk cId="1312459704" sldId="290"/>
            <ac:picMk id="9" creationId="{08C5C251-9498-4FF2-9E5B-17A12697818F}"/>
          </ac:picMkLst>
        </pc:picChg>
        <pc:picChg chg="mod">
          <ac:chgData name="Emilie Andrews" userId="252abf33-ebac-4300-a7c9-56968e61ae15" providerId="ADAL" clId="{6CF473F5-5DF3-43C6-8AAB-438401CEA026}" dt="2019-11-11T21:51:38.077" v="105" actId="1076"/>
          <ac:picMkLst>
            <pc:docMk/>
            <pc:sldMk cId="1312459704" sldId="290"/>
            <ac:picMk id="10" creationId="{69189D9D-4EFC-4CC1-BE65-6BDBCC2F8FBC}"/>
          </ac:picMkLst>
        </pc:picChg>
        <pc:picChg chg="add mod">
          <ac:chgData name="Emilie Andrews" userId="252abf33-ebac-4300-a7c9-56968e61ae15" providerId="ADAL" clId="{6CF473F5-5DF3-43C6-8AAB-438401CEA026}" dt="2019-11-11T21:49:44.344" v="84" actId="108"/>
          <ac:picMkLst>
            <pc:docMk/>
            <pc:sldMk cId="1312459704" sldId="290"/>
            <ac:picMk id="12" creationId="{377BF03D-7D02-47EE-899D-934A36171E63}"/>
          </ac:picMkLst>
        </pc:picChg>
        <pc:picChg chg="del mod">
          <ac:chgData name="Emilie Andrews" userId="252abf33-ebac-4300-a7c9-56968e61ae15" providerId="ADAL" clId="{6CF473F5-5DF3-43C6-8AAB-438401CEA026}" dt="2019-11-11T21:49:41.527" v="83" actId="478"/>
          <ac:picMkLst>
            <pc:docMk/>
            <pc:sldMk cId="1312459704" sldId="290"/>
            <ac:picMk id="13" creationId="{CD23681A-139A-45D2-9B52-262705AD15F6}"/>
          </ac:picMkLst>
        </pc:picChg>
        <pc:picChg chg="add mod modCrop">
          <ac:chgData name="Emilie Andrews" userId="252abf33-ebac-4300-a7c9-56968e61ae15" providerId="ADAL" clId="{6CF473F5-5DF3-43C6-8AAB-438401CEA026}" dt="2019-11-11T21:51:41.362" v="106" actId="1076"/>
          <ac:picMkLst>
            <pc:docMk/>
            <pc:sldMk cId="1312459704" sldId="290"/>
            <ac:picMk id="14" creationId="{B74174DB-12E7-44B3-B06B-C08B4C0B7343}"/>
          </ac:picMkLst>
        </pc:picChg>
        <pc:picChg chg="mod">
          <ac:chgData name="Emilie Andrews" userId="252abf33-ebac-4300-a7c9-56968e61ae15" providerId="ADAL" clId="{6CF473F5-5DF3-43C6-8AAB-438401CEA026}" dt="2019-11-11T21:51:26.653" v="101" actId="1076"/>
          <ac:picMkLst>
            <pc:docMk/>
            <pc:sldMk cId="1312459704" sldId="290"/>
            <ac:picMk id="18" creationId="{CEFD7AFF-8B20-427E-AF4A-BAD66A0285AD}"/>
          </ac:picMkLst>
        </pc:picChg>
      </pc:sldChg>
      <pc:sldChg chg="modSp">
        <pc:chgData name="Emilie Andrews" userId="252abf33-ebac-4300-a7c9-56968e61ae15" providerId="ADAL" clId="{6CF473F5-5DF3-43C6-8AAB-438401CEA026}" dt="2019-11-12T17:24:27.063" v="224" actId="20577"/>
        <pc:sldMkLst>
          <pc:docMk/>
          <pc:sldMk cId="1583742769" sldId="292"/>
        </pc:sldMkLst>
        <pc:spChg chg="mod">
          <ac:chgData name="Emilie Andrews" userId="252abf33-ebac-4300-a7c9-56968e61ae15" providerId="ADAL" clId="{6CF473F5-5DF3-43C6-8AAB-438401CEA026}" dt="2019-11-12T17:24:27.063" v="224" actId="20577"/>
          <ac:spMkLst>
            <pc:docMk/>
            <pc:sldMk cId="1583742769" sldId="292"/>
            <ac:spMk id="3" creationId="{48A8239D-25EB-4DEB-B3CA-C84400D06B9C}"/>
          </ac:spMkLst>
        </pc:spChg>
      </pc:sldChg>
      <pc:sldChg chg="addSp delSp modSp">
        <pc:chgData name="Emilie Andrews" userId="252abf33-ebac-4300-a7c9-56968e61ae15" providerId="ADAL" clId="{6CF473F5-5DF3-43C6-8AAB-438401CEA026}" dt="2019-11-11T21:53:51.559" v="119" actId="478"/>
        <pc:sldMkLst>
          <pc:docMk/>
          <pc:sldMk cId="2919363020" sldId="294"/>
        </pc:sldMkLst>
        <pc:picChg chg="add mod modCrop">
          <ac:chgData name="Emilie Andrews" userId="252abf33-ebac-4300-a7c9-56968e61ae15" providerId="ADAL" clId="{6CF473F5-5DF3-43C6-8AAB-438401CEA026}" dt="2019-11-11T21:52:53.540" v="111" actId="1076"/>
          <ac:picMkLst>
            <pc:docMk/>
            <pc:sldMk cId="2919363020" sldId="294"/>
            <ac:picMk id="3" creationId="{0446FC7A-BDD6-44E2-9DB3-DFBBE8407AA6}"/>
          </ac:picMkLst>
        </pc:picChg>
        <pc:picChg chg="add del mod">
          <ac:chgData name="Emilie Andrews" userId="252abf33-ebac-4300-a7c9-56968e61ae15" providerId="ADAL" clId="{6CF473F5-5DF3-43C6-8AAB-438401CEA026}" dt="2019-11-11T21:53:51.559" v="119" actId="478"/>
          <ac:picMkLst>
            <pc:docMk/>
            <pc:sldMk cId="2919363020" sldId="294"/>
            <ac:picMk id="13" creationId="{80554FCF-4E54-4077-9735-9EB9E577A82B}"/>
          </ac:picMkLst>
        </pc:picChg>
      </pc:sldChg>
    </pc:docChg>
  </pc:docChgLst>
  <pc:docChgLst>
    <pc:chgData name="Alexa Mayer" userId="S::amayer@vestar.com::e29ee9db-fa4e-40a1-9aa9-79229aa3672c" providerId="AD" clId="Web-{89C4D79C-637C-6728-EBA7-93FFC1A4A58F}"/>
    <pc:docChg chg="modSld">
      <pc:chgData name="Alexa Mayer" userId="S::amayer@vestar.com::e29ee9db-fa4e-40a1-9aa9-79229aa3672c" providerId="AD" clId="Web-{89C4D79C-637C-6728-EBA7-93FFC1A4A58F}" dt="2020-10-19T22:49:47.665" v="331" actId="20577"/>
      <pc:docMkLst>
        <pc:docMk/>
      </pc:docMkLst>
      <pc:sldChg chg="modSp">
        <pc:chgData name="Alexa Mayer" userId="S::amayer@vestar.com::e29ee9db-fa4e-40a1-9aa9-79229aa3672c" providerId="AD" clId="Web-{89C4D79C-637C-6728-EBA7-93FFC1A4A58F}" dt="2020-10-19T22:47:50.618" v="0" actId="20577"/>
        <pc:sldMkLst>
          <pc:docMk/>
          <pc:sldMk cId="208066128" sldId="257"/>
        </pc:sldMkLst>
        <pc:spChg chg="mod">
          <ac:chgData name="Alexa Mayer" userId="S::amayer@vestar.com::e29ee9db-fa4e-40a1-9aa9-79229aa3672c" providerId="AD" clId="Web-{89C4D79C-637C-6728-EBA7-93FFC1A4A58F}" dt="2020-10-19T22:47:50.618" v="0" actId="20577"/>
          <ac:spMkLst>
            <pc:docMk/>
            <pc:sldMk cId="208066128" sldId="257"/>
            <ac:spMk id="2" creationId="{D41A34C0-BF48-4AEE-B47E-6585CED479D3}"/>
          </ac:spMkLst>
        </pc:spChg>
      </pc:sldChg>
      <pc:sldChg chg="modSp">
        <pc:chgData name="Alexa Mayer" userId="S::amayer@vestar.com::e29ee9db-fa4e-40a1-9aa9-79229aa3672c" providerId="AD" clId="Web-{89C4D79C-637C-6728-EBA7-93FFC1A4A58F}" dt="2020-10-19T22:49:47.665" v="331" actId="20577"/>
        <pc:sldMkLst>
          <pc:docMk/>
          <pc:sldMk cId="2745015706" sldId="272"/>
        </pc:sldMkLst>
        <pc:spChg chg="mod">
          <ac:chgData name="Alexa Mayer" userId="S::amayer@vestar.com::e29ee9db-fa4e-40a1-9aa9-79229aa3672c" providerId="AD" clId="Web-{89C4D79C-637C-6728-EBA7-93FFC1A4A58F}" dt="2020-10-19T22:49:47.665" v="331" actId="20577"/>
          <ac:spMkLst>
            <pc:docMk/>
            <pc:sldMk cId="2745015706" sldId="272"/>
            <ac:spMk id="3" creationId="{75289737-0AB6-4B37-9F9B-583F38995FA5}"/>
          </ac:spMkLst>
        </pc:spChg>
        <pc:spChg chg="mod">
          <ac:chgData name="Alexa Mayer" userId="S::amayer@vestar.com::e29ee9db-fa4e-40a1-9aa9-79229aa3672c" providerId="AD" clId="Web-{89C4D79C-637C-6728-EBA7-93FFC1A4A58F}" dt="2020-10-19T22:49:10.853" v="93" actId="20577"/>
          <ac:spMkLst>
            <pc:docMk/>
            <pc:sldMk cId="2745015706" sldId="272"/>
            <ac:spMk id="4" creationId="{79F58B54-1F2A-4105-92AB-2EEE05C12DC7}"/>
          </ac:spMkLst>
        </pc:spChg>
        <pc:spChg chg="mod">
          <ac:chgData name="Alexa Mayer" userId="S::amayer@vestar.com::e29ee9db-fa4e-40a1-9aa9-79229aa3672c" providerId="AD" clId="Web-{89C4D79C-637C-6728-EBA7-93FFC1A4A58F}" dt="2020-10-19T22:48:37.524" v="73" actId="20577"/>
          <ac:spMkLst>
            <pc:docMk/>
            <pc:sldMk cId="2745015706" sldId="272"/>
            <ac:spMk id="20" creationId="{F5E87567-56D7-40CC-BAC7-D80D586C15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4130122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AC1F-2244-4229-9B85-816EF6F98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E1423-DAFB-4778-8A3D-8DB2E8446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54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10" y="455808"/>
            <a:ext cx="10654748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50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8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921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3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2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1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02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linds.catherineblog/" TargetMode="External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hyperlink" Target="https://www.instagram.com/azfoodie/" TargetMode="External"/><Relationship Id="rId7" Type="http://schemas.openxmlformats.org/officeDocument/2006/relationships/hyperlink" Target="https://www.instagram.com/wink_and_a_twirl/" TargetMode="External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hyperlink" Target="https://www.instagram.com/tastyaz/" TargetMode="Externa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nicolecarlsonxo/" TargetMode="External"/><Relationship Id="rId11" Type="http://schemas.openxmlformats.org/officeDocument/2006/relationships/image" Target="../media/image53.png"/><Relationship Id="rId5" Type="http://schemas.openxmlformats.org/officeDocument/2006/relationships/hyperlink" Target="https://www.instagram.com/makennachristinexo/" TargetMode="External"/><Relationship Id="rId15" Type="http://schemas.openxmlformats.org/officeDocument/2006/relationships/image" Target="../media/image57.png"/><Relationship Id="rId10" Type="http://schemas.openxmlformats.org/officeDocument/2006/relationships/image" Target="../media/image21.png"/><Relationship Id="rId4" Type="http://schemas.openxmlformats.org/officeDocument/2006/relationships/hyperlink" Target="https://www.instagram.com/karlamarquez_/" TargetMode="External"/><Relationship Id="rId9" Type="http://schemas.openxmlformats.org/officeDocument/2006/relationships/hyperlink" Target="https://www.instagram.com/cassidymendezona/" TargetMode="External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cid:image001.png@01D54EAF.5CA506A0" TargetMode="Externa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34C0-BF48-4AEE-B47E-6585CED47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488925"/>
            <a:ext cx="8991600" cy="1645920"/>
          </a:xfrm>
        </p:spPr>
        <p:txBody>
          <a:bodyPr>
            <a:normAutofit/>
          </a:bodyPr>
          <a:lstStyle/>
          <a:p>
            <a:r>
              <a:rPr lang="en-US" sz="4400"/>
              <a:t>2019 ANNUAL TENANT MEETING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E4F45D4-4516-4958-8A29-E070C3E4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12" y="397178"/>
            <a:ext cx="5885376" cy="32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6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E151-55D2-4D62-A75F-346A60F6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SOCIAL MEDIA INFLUENCERS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D8EAC-C0CB-4A62-884B-10313A25A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10" y="1994902"/>
            <a:ext cx="4746032" cy="4524184"/>
          </a:xfrm>
        </p:spPr>
        <p:txBody>
          <a:bodyPr>
            <a:normAutofit fontScale="92500" lnSpcReduction="20000"/>
          </a:bodyPr>
          <a:lstStyle/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/>
              <a:t>Food Bloggers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@tastyaz</a:t>
            </a:r>
            <a:endParaRPr lang="en-US">
              <a:solidFill>
                <a:schemeClr val="tx1"/>
              </a:solidFill>
            </a:endParaRP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@azfoodie</a:t>
            </a:r>
            <a:endParaRPr lang="en-US">
              <a:solidFill>
                <a:schemeClr val="tx1"/>
              </a:solidFill>
            </a:endParaRPr>
          </a:p>
          <a:p>
            <a:pPr marL="457200" lvl="2" indent="0">
              <a:buClrTx/>
              <a:buNone/>
            </a:pPr>
            <a:endParaRPr lang="en-US">
              <a:solidFill>
                <a:schemeClr val="tx1"/>
              </a:solidFill>
            </a:endParaRP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/>
              <a:t>Fashion/Lifestyle Bloggers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18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@karlamarquez_</a:t>
            </a:r>
            <a:endParaRPr lang="en-US" sz="1800"/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18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@makennachristinexo</a:t>
            </a:r>
            <a:endParaRPr lang="en-US" sz="1800"/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18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@nicolecarlsonxo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@wink_and_a_twirl</a:t>
            </a:r>
            <a:endParaRPr lang="en-US" sz="1800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18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@linds.catherineblog</a:t>
            </a:r>
            <a:endParaRPr lang="en-US" sz="1800"/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@cassidymendezona</a:t>
            </a:r>
            <a:endParaRPr lang="en-US" sz="1800">
              <a:solidFill>
                <a:schemeClr val="tx1"/>
              </a:solidFill>
            </a:endParaRPr>
          </a:p>
          <a:p>
            <a:pPr marL="457200" lvl="2" indent="0">
              <a:buClrTx/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YTD Total Impressions: </a:t>
            </a:r>
            <a:r>
              <a:rPr lang="en-US">
                <a:solidFill>
                  <a:schemeClr val="tx1"/>
                </a:solidFill>
              </a:rPr>
              <a:t>2,212,036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Total Combined Following: 498,400 followers</a:t>
            </a:r>
          </a:p>
          <a:p>
            <a:pPr lvl="2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5336C4-47E8-4A96-A8D2-B94E8E7E9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619E0A-E56C-45CA-A24C-A8B53CA434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6217" y="3655637"/>
            <a:ext cx="2277418" cy="16719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A0D32-54F7-4EB6-9926-5AC889A7C1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0127" y="1821882"/>
            <a:ext cx="2075710" cy="151380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9494E8-5D6C-4ED3-9F33-2D72E9DCB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1518" y="1814086"/>
            <a:ext cx="2628227" cy="16719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524411-6350-4429-97F2-BD39993C96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8051" y="1801159"/>
            <a:ext cx="2215290" cy="162784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BF9044-1ACC-44FE-99C4-802704ACB1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7248" y="5158564"/>
            <a:ext cx="2213297" cy="16216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7E07F-54B7-4169-990F-F27025EC09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1816" y="5360952"/>
            <a:ext cx="1848367" cy="135990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BEF8A6-04A2-41B0-806D-2BD523DDE3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9273" y="3576480"/>
            <a:ext cx="2277417" cy="14552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5179D-EB2B-4202-AA1B-75076D9BCF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21263" y="3597186"/>
            <a:ext cx="2594066" cy="16622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06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BB43-84DE-4B08-BF3F-284B7B72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Quarterly photoshoots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5F812A-196E-49C9-9F85-473CD7E1A341}"/>
              </a:ext>
            </a:extLst>
          </p:cNvPr>
          <p:cNvSpPr txBox="1">
            <a:spLocks/>
          </p:cNvSpPr>
          <p:nvPr/>
        </p:nvSpPr>
        <p:spPr>
          <a:xfrm>
            <a:off x="829744" y="2096154"/>
            <a:ext cx="4416024" cy="1332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Highlighting tenants and showcasing center features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Used for social media and advertising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3679F-5875-4ABD-95BB-254E70D2D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659" y="5965830"/>
            <a:ext cx="1274174" cy="713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382C9-8520-4074-9657-48D3A2E6C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15" y="4268024"/>
            <a:ext cx="1563251" cy="23687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D717C-EB3D-4C32-BA7C-3EBBC23C6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068" y="3429000"/>
            <a:ext cx="1471622" cy="22368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FBB04-1DA1-40CF-8AF9-55EC23F5A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293" y="1767402"/>
            <a:ext cx="1508642" cy="22946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2B04C-D414-4DFF-B531-01766B3EB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559" y="4268024"/>
            <a:ext cx="1582940" cy="238782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2C1A0-81E7-4632-A42E-8A5DC47CE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874" y="4277564"/>
            <a:ext cx="1709866" cy="236874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4B7B8-571E-4A5E-A850-598E3CD3C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59" y="4062035"/>
            <a:ext cx="1884857" cy="264305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AFEF79-921F-4230-A731-2259FF13C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032" y="1808958"/>
            <a:ext cx="1673505" cy="22946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ED0C0F-1C78-46C5-AF9E-FF17ED051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9203" y="1892788"/>
            <a:ext cx="1735069" cy="213651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6FC7A-BDD6-44E2-9DB3-DFBBE8407A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9"/>
          <a:stretch/>
        </p:blipFill>
        <p:spPr>
          <a:xfrm>
            <a:off x="10350831" y="4268024"/>
            <a:ext cx="1234208" cy="16383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36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0483-A3B4-4A89-BB19-43509B12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Marketing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5FCBD-9D8C-41E2-8D9E-D63486BB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67" y="1878008"/>
            <a:ext cx="4995833" cy="3101983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/>
              <a:t>GIFT-WITH-PURCHASE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484 redemptions YTD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$164,077 in trackable sales YTD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/>
              <a:t>Partnerships include:  WM Phoenix Open, Renaissance Festival, Oakland A’s, Phoenix Zoo, Butterfly Wonderland, The Arizona Ballet Co. and others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ENTER-TO-WIN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10,403 total entries YTD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/>
              <a:t>Partners include: Live Nation, ASU Gammage,  University of Phoenix Stadium and others </a:t>
            </a:r>
          </a:p>
        </p:txBody>
      </p:sp>
      <p:pic>
        <p:nvPicPr>
          <p:cNvPr id="9" name="Picture 8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06ED5C90-DBA4-46E8-BA2B-E964F7149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610" y="1734016"/>
            <a:ext cx="1931132" cy="251047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AAC285E-19C4-41FC-9C53-8FEB4AE5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41" y="4433199"/>
            <a:ext cx="1821032" cy="231878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B582B-DD53-4F69-B758-0F9B78DCA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74A8B-621B-452D-A9B0-3AA25AE8D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2" y="1782071"/>
            <a:ext cx="1872472" cy="24143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F27DA-DD14-4B7F-9D20-F717012F3E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2092"/>
          <a:stretch/>
        </p:blipFill>
        <p:spPr>
          <a:xfrm>
            <a:off x="8512914" y="4399920"/>
            <a:ext cx="1821032" cy="238769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695710-F16E-4FAF-A54F-71FF62B4C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0" y="5130621"/>
            <a:ext cx="4292600" cy="122149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564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E256-641C-4190-9344-CD0E420D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/>
              <a:t>FREE 2019 opportunities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34F83-5177-4BAD-B051-A210F1AAB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712" y="1829564"/>
            <a:ext cx="2027201" cy="444899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62310-DCE5-4C50-A8FC-8820AC2F3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737" y="1800807"/>
            <a:ext cx="3448211" cy="4884486"/>
          </a:xfrm>
        </p:spPr>
        <p:txBody>
          <a:bodyPr>
            <a:normAutofit/>
          </a:bodyPr>
          <a:lstStyle/>
          <a:p>
            <a:r>
              <a:rPr lang="en-US"/>
              <a:t>ASU Discounts</a:t>
            </a:r>
          </a:p>
          <a:p>
            <a:r>
              <a:rPr lang="en-US"/>
              <a:t>Lunch VIP Card</a:t>
            </a:r>
          </a:p>
          <a:p>
            <a:r>
              <a:rPr lang="en-US"/>
              <a:t>Valentine’s Day Basket</a:t>
            </a:r>
          </a:p>
          <a:p>
            <a:r>
              <a:rPr lang="en-US"/>
              <a:t>Spring Training Show Your Stub Savings</a:t>
            </a:r>
          </a:p>
          <a:p>
            <a:r>
              <a:rPr lang="en-US"/>
              <a:t>St. Patrick’s Day Basket</a:t>
            </a:r>
          </a:p>
          <a:p>
            <a:r>
              <a:rPr lang="en-US"/>
              <a:t>Seasonal Specials</a:t>
            </a:r>
          </a:p>
          <a:p>
            <a:pPr lvl="1"/>
            <a:r>
              <a:rPr lang="en-US"/>
              <a:t>Mother’s Day</a:t>
            </a:r>
          </a:p>
          <a:p>
            <a:pPr lvl="1"/>
            <a:r>
              <a:rPr lang="en-US"/>
              <a:t>Father’s Day</a:t>
            </a:r>
          </a:p>
          <a:p>
            <a:pPr lvl="1"/>
            <a:r>
              <a:rPr lang="en-US"/>
              <a:t>Back-to-School</a:t>
            </a:r>
          </a:p>
          <a:p>
            <a:pPr lvl="1"/>
            <a:r>
              <a:rPr lang="en-US"/>
              <a:t>Holiday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BF02428-3C06-4A4D-B41D-853208AB8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02" y="4112783"/>
            <a:ext cx="1961168" cy="26312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tack of flyers on a table&#10;&#10;Description automatically generated">
            <a:extLst>
              <a:ext uri="{FF2B5EF4-FFF2-40B4-BE49-F238E27FC236}">
                <a16:creationId xmlns:a16="http://schemas.microsoft.com/office/drawing/2014/main" id="{291F20BC-564C-48E6-BCB2-9854E6AA0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02" y="1916019"/>
            <a:ext cx="1925273" cy="19252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3AC8B0-F765-45DD-865B-291DD760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983" y="4211916"/>
            <a:ext cx="1986292" cy="2532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03B29B14-188E-4CE8-AB46-C874276D7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048" y="1800807"/>
            <a:ext cx="1730717" cy="22037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34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0483-A3B4-4A89-BB19-43509B12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LRA + ADVERTISING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B582B-DD53-4F69-B758-0F9B78DC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9059C-A5D9-44AE-AB69-763BDCC90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537" y="2160126"/>
            <a:ext cx="3448211" cy="3101983"/>
          </a:xfrm>
        </p:spPr>
        <p:txBody>
          <a:bodyPr>
            <a:normAutofit lnSpcReduction="10000"/>
          </a:bodyPr>
          <a:lstStyle/>
          <a:p>
            <a:r>
              <a:rPr lang="en-US"/>
              <a:t>Digital Billboard Ad</a:t>
            </a:r>
          </a:p>
          <a:p>
            <a:r>
              <a:rPr lang="en-US"/>
              <a:t>Digital Display Ads</a:t>
            </a:r>
          </a:p>
          <a:p>
            <a:r>
              <a:rPr lang="en-US"/>
              <a:t>Overhead MOOD Messages</a:t>
            </a:r>
          </a:p>
          <a:p>
            <a:r>
              <a:rPr lang="en-US"/>
              <a:t>LED Video Wall Ad</a:t>
            </a:r>
          </a:p>
          <a:p>
            <a:r>
              <a:rPr lang="en-US"/>
              <a:t>Custom Dedicated Email Blast</a:t>
            </a:r>
          </a:p>
          <a:p>
            <a:r>
              <a:rPr lang="en-US"/>
              <a:t>Web Banner</a:t>
            </a:r>
          </a:p>
          <a:p>
            <a:r>
              <a:rPr lang="en-US"/>
              <a:t>22x28 Signage</a:t>
            </a:r>
          </a:p>
          <a:p>
            <a:r>
              <a:rPr lang="en-US"/>
              <a:t>30x70 Signage </a:t>
            </a:r>
          </a:p>
        </p:txBody>
      </p:sp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E59D9546-3B77-4944-9BC0-6119EFE3C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29" y="5467880"/>
            <a:ext cx="4295500" cy="1227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27C4E3F-50C9-4251-A0DF-8F2D4EF9D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80" y="1967753"/>
            <a:ext cx="1743364" cy="34867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lose up of a sandwich&#10;&#10;Description automatically generated">
            <a:extLst>
              <a:ext uri="{FF2B5EF4-FFF2-40B4-BE49-F238E27FC236}">
                <a16:creationId xmlns:a16="http://schemas.microsoft.com/office/drawing/2014/main" id="{065811EF-C0C5-4228-92E1-8391F291E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60" y="1854926"/>
            <a:ext cx="3299894" cy="185619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9F81EA-C5BE-4CB7-9AEA-3E1C0E056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16" y="3957216"/>
            <a:ext cx="3051451" cy="12645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913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8D29-7C1E-4ADC-B06C-0F2BB613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monthly newsletters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627C3-F060-48DD-92E8-248A20B1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07" y="2493079"/>
            <a:ext cx="3257663" cy="41703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253E9-E223-48F7-9BAE-50DE7DFAF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169" y="2493079"/>
            <a:ext cx="3173107" cy="41703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BF406D-292E-4521-AC92-3C804A46E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95" y="1779576"/>
            <a:ext cx="3100541" cy="402627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F1AE0-6C47-4432-AD31-20CF2B0D46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4" b="1"/>
          <a:stretch/>
        </p:blipFill>
        <p:spPr>
          <a:xfrm>
            <a:off x="6285175" y="1779576"/>
            <a:ext cx="3224320" cy="41703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663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F3EA-11A8-4680-95D9-47FFCF0B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Public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70FFF-1F3E-43F0-86F5-21C6AD20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955" y="2310181"/>
            <a:ext cx="2987404" cy="1206739"/>
          </a:xfrm>
        </p:spPr>
        <p:txBody>
          <a:bodyPr>
            <a:normAutofit/>
          </a:bodyPr>
          <a:lstStyle/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185,586,837 impressions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$1,036,738.19 value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03B44-A28B-4F81-960A-EE7CF3460973}"/>
              </a:ext>
            </a:extLst>
          </p:cNvPr>
          <p:cNvSpPr txBox="1"/>
          <p:nvPr/>
        </p:nvSpPr>
        <p:spPr>
          <a:xfrm>
            <a:off x="1026906" y="3147588"/>
            <a:ext cx="719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2018  TOTALS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11B1-3B4C-4CC1-BD39-FCBFA7E2FA8C}"/>
              </a:ext>
            </a:extLst>
          </p:cNvPr>
          <p:cNvSpPr txBox="1"/>
          <p:nvPr/>
        </p:nvSpPr>
        <p:spPr>
          <a:xfrm>
            <a:off x="1026907" y="1984342"/>
            <a:ext cx="719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2019  YTD HIGHLIGHTS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E5A568-14C1-461C-AFCF-428D877F183F}"/>
              </a:ext>
            </a:extLst>
          </p:cNvPr>
          <p:cNvSpPr txBox="1">
            <a:spLocks/>
          </p:cNvSpPr>
          <p:nvPr/>
        </p:nvSpPr>
        <p:spPr>
          <a:xfrm>
            <a:off x="1146955" y="3467778"/>
            <a:ext cx="2987404" cy="120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276,295,490 impressions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$6,487,813.04 value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FFDBAE-817C-4732-A859-1EB079E7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372" y="6017799"/>
            <a:ext cx="1278571" cy="7120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FF94B-B3F5-473E-B668-97E76459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50" y="4907770"/>
            <a:ext cx="3318067" cy="17099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cid:image001.png@01D54EAF.5CA506A0">
            <a:extLst>
              <a:ext uri="{FF2B5EF4-FFF2-40B4-BE49-F238E27FC236}">
                <a16:creationId xmlns:a16="http://schemas.microsoft.com/office/drawing/2014/main" id="{53396022-0A6C-47AF-AEEB-FA75B81DBDA3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66" y="1915717"/>
            <a:ext cx="2079096" cy="27208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DF417B-01D5-480A-8750-39BF67412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99" y="4907770"/>
            <a:ext cx="3197399" cy="17099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10ED00-4086-43D0-BD18-1CB4B125F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85" y="2059295"/>
            <a:ext cx="3390656" cy="18238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6AAFB-A820-4CCC-A388-AA426B09F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269" y="4230721"/>
            <a:ext cx="2068111" cy="23109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34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0483-A3B4-4A89-BB19-43509B12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WIFI &amp; TRAFFIC DATA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B582B-DD53-4F69-B758-0F9B78DC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7E459E-23BD-4F53-9D0A-5A5DA0E0EE99}"/>
              </a:ext>
            </a:extLst>
          </p:cNvPr>
          <p:cNvSpPr txBox="1">
            <a:spLocks/>
          </p:cNvSpPr>
          <p:nvPr/>
        </p:nvSpPr>
        <p:spPr>
          <a:xfrm>
            <a:off x="293615" y="1803214"/>
            <a:ext cx="6170812" cy="479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Traffic Counter Numbers </a:t>
            </a:r>
          </a:p>
          <a:p>
            <a:pPr lvl="2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2019 YTD – 5,938,586 cars; 13,658,748 visitors </a:t>
            </a:r>
          </a:p>
          <a:p>
            <a:pPr lvl="2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2018 – 7,465,157 cars; 17,169,861 visitors </a:t>
            </a:r>
          </a:p>
          <a:p>
            <a:pPr marL="457200" lvl="2" indent="0">
              <a:buClr>
                <a:srgbClr val="9BAFB5"/>
              </a:buClr>
              <a:buNone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Cisco Meraki WIFI </a:t>
            </a:r>
          </a:p>
          <a:p>
            <a:pPr lvl="2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Launched in The District end of July </a:t>
            </a:r>
          </a:p>
          <a:p>
            <a:pPr lvl="2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Average Daily Figures:</a:t>
            </a:r>
          </a:p>
          <a:p>
            <a:pPr lvl="3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Passerby:  56,006</a:t>
            </a:r>
          </a:p>
          <a:p>
            <a:pPr lvl="3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Visitors:  4,174</a:t>
            </a:r>
          </a:p>
          <a:p>
            <a:pPr lvl="3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Connected:  442 </a:t>
            </a:r>
          </a:p>
          <a:p>
            <a:pPr marL="9144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44935-B75E-452F-A67D-2EA323A0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582" y="2009671"/>
            <a:ext cx="6863163" cy="38928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551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0483-A3B4-4A89-BB19-43509B12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98" y="215970"/>
            <a:ext cx="10654748" cy="1188720"/>
          </a:xfrm>
        </p:spPr>
        <p:txBody>
          <a:bodyPr>
            <a:normAutofit/>
          </a:bodyPr>
          <a:lstStyle/>
          <a:p>
            <a:r>
              <a:rPr lang="en-US" sz="4800"/>
              <a:t>2019 PLACER.AI Mobile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B582B-DD53-4F69-B758-0F9B78DC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7E459E-23BD-4F53-9D0A-5A5DA0E0EE99}"/>
              </a:ext>
            </a:extLst>
          </p:cNvPr>
          <p:cNvSpPr txBox="1">
            <a:spLocks/>
          </p:cNvSpPr>
          <p:nvPr/>
        </p:nvSpPr>
        <p:spPr>
          <a:xfrm>
            <a:off x="316832" y="1513412"/>
            <a:ext cx="6101284" cy="5005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2.8M Customers YTD, with 9.9M Visits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Median trade area household income is $48,504 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Core market extends from Scottsdale to Central Phoenix to Chandler, with a trade area of 695,178 residents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Age Breakdown: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&lt; 18:  22.4%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18-24: 14.3%</a:t>
            </a:r>
            <a:endParaRPr lang="en-US" sz="380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25-34: </a:t>
            </a: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19%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35-44: </a:t>
            </a: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12.9%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45-54: </a:t>
            </a: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11.7%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55-64: </a:t>
            </a: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9.7%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65+: </a:t>
            </a: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10%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1">
              <a:buClr>
                <a:srgbClr val="9BAFB5"/>
              </a:buClr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49% Female; 51% Male 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57.1% Family Households; 42.9% Non-Family Households </a:t>
            </a:r>
          </a:p>
          <a:p>
            <a:pPr lvl="1">
              <a:buClr>
                <a:srgbClr val="9BAFB5"/>
              </a:buClr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Weekends are busiest, </a:t>
            </a: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</a:rPr>
              <a:t>6pm-8pm peak hours </a:t>
            </a:r>
          </a:p>
          <a:p>
            <a:pPr lvl="1">
              <a:buClr>
                <a:srgbClr val="9BAFB5"/>
              </a:buClr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Average stay 90 minutes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Other Frequently Visited Spots:</a:t>
            </a:r>
          </a:p>
          <a:p>
            <a:pPr lvl="2">
              <a:buClr>
                <a:srgbClr val="9BAFB5"/>
              </a:buClr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Sky Harbor </a:t>
            </a:r>
          </a:p>
          <a:p>
            <a:pPr lvl="2">
              <a:buClr>
                <a:srgbClr val="9BAFB5"/>
              </a:buClr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Mesa Riverview</a:t>
            </a:r>
          </a:p>
          <a:p>
            <a:pPr lvl="2">
              <a:buClr>
                <a:srgbClr val="9BAFB5"/>
              </a:buClr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ASU</a:t>
            </a:r>
          </a:p>
          <a:p>
            <a:pPr lvl="2">
              <a:buClr>
                <a:srgbClr val="9BAFB5"/>
              </a:buClr>
              <a:defRPr/>
            </a:pPr>
            <a:r>
              <a:rPr lang="en-US" sz="380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Scottsdale Fashion Square </a:t>
            </a:r>
          </a:p>
          <a:p>
            <a:pPr lvl="2">
              <a:buClr>
                <a:srgbClr val="9BAFB5"/>
              </a:buClr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Chandler Fashion Center </a:t>
            </a:r>
          </a:p>
          <a:p>
            <a:pPr marL="0" indent="0">
              <a:buClr>
                <a:srgbClr val="9BAFB5"/>
              </a:buClr>
              <a:buNone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 descr="A large long train on a steel track&#10;&#10;Description generated with very high confidence">
            <a:extLst>
              <a:ext uri="{FF2B5EF4-FFF2-40B4-BE49-F238E27FC236}">
                <a16:creationId xmlns:a16="http://schemas.microsoft.com/office/drawing/2014/main" id="{4F457F03-4F4B-46EC-8062-96F017CA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778" y="2369889"/>
            <a:ext cx="2464773" cy="17826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BBC251-C4E4-4001-AC0E-BB4726BB4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92" b="2621"/>
          <a:stretch/>
        </p:blipFill>
        <p:spPr>
          <a:xfrm>
            <a:off x="4045778" y="4488111"/>
            <a:ext cx="5836401" cy="2299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E3C21-E4F6-450E-A257-34B497046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660" y="1557324"/>
            <a:ext cx="4714613" cy="27739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68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DE66-4E31-4987-A705-9E2F36A2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Security UPDATES</a:t>
            </a:r>
          </a:p>
        </p:txBody>
      </p:sp>
      <p:pic>
        <p:nvPicPr>
          <p:cNvPr id="4" name="Picture 3" descr="A sign above a store&#10;&#10;Description automatically generated">
            <a:extLst>
              <a:ext uri="{FF2B5EF4-FFF2-40B4-BE49-F238E27FC236}">
                <a16:creationId xmlns:a16="http://schemas.microsoft.com/office/drawing/2014/main" id="{A7AB50FE-8AC8-43CB-9AE9-348DA69D0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28" y="3614900"/>
            <a:ext cx="4456444" cy="2970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DD2FBBB-74B1-43B1-8038-60B9A91C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2620" y="2616721"/>
            <a:ext cx="2768221" cy="319855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1B63031-6F6F-4328-A734-9813BA97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12758" y="1854818"/>
            <a:ext cx="1676166" cy="47500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AB5E22-E317-45E9-96CA-F54574836625}"/>
              </a:ext>
            </a:extLst>
          </p:cNvPr>
          <p:cNvCxnSpPr>
            <a:cxnSpLocks/>
          </p:cNvCxnSpPr>
          <p:nvPr/>
        </p:nvCxnSpPr>
        <p:spPr>
          <a:xfrm flipH="1">
            <a:off x="10134600" y="2329823"/>
            <a:ext cx="460695" cy="2208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EAC6B5-C90F-464C-BFBF-9A8E1E806FF5}"/>
              </a:ext>
            </a:extLst>
          </p:cNvPr>
          <p:cNvSpPr txBox="1"/>
          <p:nvPr/>
        </p:nvSpPr>
        <p:spPr>
          <a:xfrm>
            <a:off x="7982620" y="5987252"/>
            <a:ext cx="289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TMP DISPATCH</a:t>
            </a:r>
          </a:p>
          <a:p>
            <a:pPr algn="ctr"/>
            <a:r>
              <a:rPr lang="en-US" sz="100">
                <a:latin typeface="Corbel" panose="020B0503020204020204" pitchFamily="34" charset="0"/>
              </a:rPr>
              <a:t> 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(480) 968-0004</a:t>
            </a:r>
          </a:p>
          <a:p>
            <a:pPr algn="ctr"/>
            <a:endParaRPr lang="en-US" sz="200">
              <a:latin typeface="Corbel" panose="020B0503020204020204" pitchFamily="34" charset="0"/>
            </a:endParaRPr>
          </a:p>
          <a:p>
            <a:pPr algn="ctr"/>
            <a:r>
              <a:rPr lang="en-US" sz="1200"/>
              <a:t>AVAILABLE 24/7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8E34BE-3F32-45FB-ABAE-72D55FA48314}"/>
              </a:ext>
            </a:extLst>
          </p:cNvPr>
          <p:cNvSpPr txBox="1">
            <a:spLocks/>
          </p:cNvSpPr>
          <p:nvPr/>
        </p:nvSpPr>
        <p:spPr>
          <a:xfrm>
            <a:off x="293615" y="1803214"/>
            <a:ext cx="6170812" cy="479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One Call Reminder 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Safety Reminders  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PD Tips </a:t>
            </a:r>
          </a:p>
          <a:p>
            <a:pPr lvl="2">
              <a:buClr>
                <a:srgbClr val="9BAFB5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Officer Megan Erwin, CSAS, CCPS</a:t>
            </a:r>
          </a:p>
          <a:p>
            <a:pPr marL="9144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72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DE66-4E31-4987-A705-9E2F36A2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NEW + COMING SOON STORES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89737-0AB6-4B37-9F9B-583F3899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219" y="3567777"/>
            <a:ext cx="1946581" cy="15900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/>
              <a:t>Coming Soon</a:t>
            </a:r>
          </a:p>
          <a:p>
            <a:r>
              <a:rPr lang="en-US"/>
              <a:t>Barrio Queen</a:t>
            </a:r>
          </a:p>
          <a:p>
            <a:r>
              <a:rPr lang="en-US"/>
              <a:t>Fox in a Box </a:t>
            </a:r>
          </a:p>
          <a:p>
            <a:r>
              <a:rPr lang="en-US"/>
              <a:t>TaylorMade Phades </a:t>
            </a:r>
          </a:p>
          <a:p>
            <a:r>
              <a:rPr lang="en-US"/>
              <a:t>Twin Peaks </a:t>
            </a: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F58B54-1F2A-4105-92AB-2EEE05C12DC7}"/>
              </a:ext>
            </a:extLst>
          </p:cNvPr>
          <p:cNvSpPr txBox="1">
            <a:spLocks/>
          </p:cNvSpPr>
          <p:nvPr/>
        </p:nvSpPr>
        <p:spPr>
          <a:xfrm>
            <a:off x="1247174" y="1754736"/>
            <a:ext cx="2054157" cy="1590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/>
              <a:t>New</a:t>
            </a:r>
          </a:p>
          <a:p>
            <a:r>
              <a:rPr lang="en-US" sz="1500"/>
              <a:t>Barrio Queen</a:t>
            </a:r>
          </a:p>
          <a:p>
            <a:r>
              <a:rPr lang="en-US" sz="1500"/>
              <a:t>TaylorMade </a:t>
            </a:r>
            <a:r>
              <a:rPr lang="en-US" sz="1500" err="1"/>
              <a:t>Phades</a:t>
            </a:r>
            <a:endParaRPr lang="en-US" sz="15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A68AB-216E-43EA-BD2B-FFCFE84A6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373" y="2958073"/>
            <a:ext cx="1466070" cy="14660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21BD8-3009-4DE2-A6CA-683F4124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927" y="3577735"/>
            <a:ext cx="1662236" cy="12797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CFE21-B6F8-4F99-AF9F-0590AECD9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544" y="5122378"/>
            <a:ext cx="2375438" cy="15761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B25BC-C716-45CA-A41A-A44CE0E7F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668" y="5044959"/>
            <a:ext cx="3096904" cy="173096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ED6B1E-7844-4230-8F33-B4032FDB5E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44" r="13062"/>
          <a:stretch/>
        </p:blipFill>
        <p:spPr>
          <a:xfrm>
            <a:off x="9757107" y="3137133"/>
            <a:ext cx="1850312" cy="17925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6EF4FB-FB09-4454-AD46-7ABAABFD8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636" y="4815287"/>
            <a:ext cx="2735067" cy="17925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F46B7A-FF31-43FB-B635-983AFF677F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0"/>
          <a:stretch/>
        </p:blipFill>
        <p:spPr>
          <a:xfrm>
            <a:off x="9295988" y="1820082"/>
            <a:ext cx="1386275" cy="110334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A0426E-F407-475E-8117-BDF526FD9E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5200" y="1898567"/>
            <a:ext cx="1762136" cy="27177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5E87567-56D7-40CC-BAC7-D80D586C1509}"/>
              </a:ext>
            </a:extLst>
          </p:cNvPr>
          <p:cNvSpPr txBox="1">
            <a:spLocks/>
          </p:cNvSpPr>
          <p:nvPr/>
        </p:nvSpPr>
        <p:spPr>
          <a:xfrm>
            <a:off x="1193087" y="5267993"/>
            <a:ext cx="1946581" cy="1590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/>
              <a:t>Pop Up </a:t>
            </a:r>
            <a:endParaRPr lang="en-US"/>
          </a:p>
          <a:p>
            <a:r>
              <a:rPr lang="en-US" sz="1500"/>
              <a:t>Creations </a:t>
            </a:r>
          </a:p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C09E41-272D-46C6-8F0C-76FC93D52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5" y="1881186"/>
            <a:ext cx="1597287" cy="150903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01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3E90-9A5E-4FA3-92C4-32463115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1B931-D33D-4135-A2E2-F58983ED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67" y="1869803"/>
            <a:ext cx="4424266" cy="46966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90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3E90-9A5E-4FA3-92C4-32463115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99" y="426625"/>
            <a:ext cx="10654748" cy="1188720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D734F-FFC0-4CED-BC16-9A633FF39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44719"/>
            <a:ext cx="6553200" cy="44866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81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e Market Place - Sizzle Reel Update Oct. 2019 (1)">
            <a:hlinkClick r:id="" action="ppaction://media"/>
            <a:extLst>
              <a:ext uri="{FF2B5EF4-FFF2-40B4-BE49-F238E27FC236}">
                <a16:creationId xmlns:a16="http://schemas.microsoft.com/office/drawing/2014/main" id="{C64FDF67-99C4-4391-BF51-18344B870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618" y="503339"/>
            <a:ext cx="9984763" cy="5616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5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F3EA-11A8-4680-95D9-47FFCF0B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Event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70FFF-1F3E-43F0-86F5-21C6AD20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11" y="2241530"/>
            <a:ext cx="5295340" cy="4072629"/>
          </a:xfrm>
        </p:spPr>
        <p:txBody>
          <a:bodyPr>
            <a:normAutofit fontScale="92500" lnSpcReduction="20000"/>
          </a:bodyPr>
          <a:lstStyle/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Stroller Strides – hundreds of people (4x a week)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Road Runner Runs – 50+ per run (every Thursday)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Summer Splash – 650+ people per event (7 evenings)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ROCK IT UP Concerts – 1,500 people each show (6 shows)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The Damned Things Concert – 600+ people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Katastro Tropical Heartbreak Festival Concert – 800+ people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Chalk Walk – 3,500 people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Creepy Candy Crawl – 4,500 people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Bike Night – 500 people per event (10 evenings)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Bubble Bash – 5,000+ people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Spring Training Trolley – 5,614 people (18 home games)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Street Safari – 1,000 people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Up, Up &amp; Away – 1,000 people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Umbrella Pop – 1,000 people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>
                <a:solidFill>
                  <a:schemeClr val="tx1"/>
                </a:solidFill>
              </a:rPr>
              <a:t>Friday and Saturday Free Live Music – hundreds of people (every weekend)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03B44-A28B-4F81-960A-EE7CF3460973}"/>
              </a:ext>
            </a:extLst>
          </p:cNvPr>
          <p:cNvSpPr txBox="1"/>
          <p:nvPr/>
        </p:nvSpPr>
        <p:spPr>
          <a:xfrm>
            <a:off x="627411" y="1843876"/>
            <a:ext cx="735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432 EVENTS  YTD IN 2019, INCLUDING COMMUNITY PERFORMANCES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46B0D-DBD1-4D97-96ED-B44491D63CFA}"/>
              </a:ext>
            </a:extLst>
          </p:cNvPr>
          <p:cNvSpPr txBox="1"/>
          <p:nvPr/>
        </p:nvSpPr>
        <p:spPr>
          <a:xfrm>
            <a:off x="627411" y="6342481"/>
            <a:ext cx="518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53,564 TOTAL ATTENDEES FOR MAJOR EVENTS </a:t>
            </a:r>
            <a:endParaRPr lang="en-US" sz="1400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11E2F-CCAA-4DDB-A6DA-32587718D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372" y="6017799"/>
            <a:ext cx="1278571" cy="712082"/>
          </a:xfrm>
          <a:prstGeom prst="rect">
            <a:avLst/>
          </a:prstGeom>
        </p:spPr>
      </p:pic>
      <p:pic>
        <p:nvPicPr>
          <p:cNvPr id="10" name="Picture 9" descr="A group of people that are standing in the snow&#10;&#10;Description generated with very high confidence">
            <a:extLst>
              <a:ext uri="{FF2B5EF4-FFF2-40B4-BE49-F238E27FC236}">
                <a16:creationId xmlns:a16="http://schemas.microsoft.com/office/drawing/2014/main" id="{69189D9D-4EFC-4CC1-BE65-6BDBCC2F8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4"/>
          <a:stretch/>
        </p:blipFill>
        <p:spPr>
          <a:xfrm>
            <a:off x="6853347" y="2351579"/>
            <a:ext cx="1967992" cy="16656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oup of people standing next to a child&#10;&#10;Description generated with high confidence">
            <a:extLst>
              <a:ext uri="{FF2B5EF4-FFF2-40B4-BE49-F238E27FC236}">
                <a16:creationId xmlns:a16="http://schemas.microsoft.com/office/drawing/2014/main" id="{CEFD7AFF-8B20-427E-AF4A-BAD66A02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866" y="4240093"/>
            <a:ext cx="2053612" cy="13707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849781E-70D0-43C1-918F-EF19118738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5"/>
          <a:stretch/>
        </p:blipFill>
        <p:spPr>
          <a:xfrm>
            <a:off x="10362029" y="2522646"/>
            <a:ext cx="1749853" cy="131052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082DC5D1-3B02-46C4-8088-B7B2A3EF0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6230" y="4228747"/>
            <a:ext cx="1585915" cy="23788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C5C251-9498-4FF2-9E5B-17A126978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498" y="2897791"/>
            <a:ext cx="1680260" cy="156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7BF03D-7D02-47EE-899D-934A36171E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644" y="4644793"/>
            <a:ext cx="2183400" cy="147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4174DB-12E7-44B3-B06B-C08B4C0B73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36"/>
          <a:stretch/>
        </p:blipFill>
        <p:spPr>
          <a:xfrm>
            <a:off x="9011114" y="2022039"/>
            <a:ext cx="1161139" cy="16656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45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B040-9E35-42DE-9F39-86E8EE51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ART INSTALLATIONS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9A2289-CB05-474D-B968-E84048C2D46E}"/>
              </a:ext>
            </a:extLst>
          </p:cNvPr>
          <p:cNvSpPr txBox="1">
            <a:spLocks/>
          </p:cNvSpPr>
          <p:nvPr/>
        </p:nvSpPr>
        <p:spPr>
          <a:xfrm>
            <a:off x="923161" y="1878008"/>
            <a:ext cx="436560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NEW ART INSTALLATIONS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Up, Up &amp; Away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Earth Day Globe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Street Art Mural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Umbrella Pop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Street Safari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Oh, Bats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200"/>
              <a:t>Candy Cane Lane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3B7CE-1155-4CD3-8F9B-443A480CA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887" y="5864191"/>
            <a:ext cx="1274174" cy="713294"/>
          </a:xfrm>
          <a:prstGeom prst="rect">
            <a:avLst/>
          </a:prstGeom>
        </p:spPr>
      </p:pic>
      <p:pic>
        <p:nvPicPr>
          <p:cNvPr id="16" name="Picture 15" descr="A boy standing in front of a store&#10;&#10;Description automatically generated">
            <a:extLst>
              <a:ext uri="{FF2B5EF4-FFF2-40B4-BE49-F238E27FC236}">
                <a16:creationId xmlns:a16="http://schemas.microsoft.com/office/drawing/2014/main" id="{22ACD34D-F11D-4A4A-A97E-C6E58F248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32" y="5111703"/>
            <a:ext cx="2400244" cy="16001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B7A156E4-3D16-473C-B88C-F6B36E1F0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620" y="3289838"/>
            <a:ext cx="2465953" cy="164396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oup of people flying kites in the sky&#10;&#10;Description automatically generated">
            <a:extLst>
              <a:ext uri="{FF2B5EF4-FFF2-40B4-BE49-F238E27FC236}">
                <a16:creationId xmlns:a16="http://schemas.microsoft.com/office/drawing/2014/main" id="{7B2A47D3-1BBE-41A2-91C3-873F80FE5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617" y="2120000"/>
            <a:ext cx="2165659" cy="324808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olorful umbrella&#10;&#10;Description automatically generated">
            <a:extLst>
              <a:ext uri="{FF2B5EF4-FFF2-40B4-BE49-F238E27FC236}">
                <a16:creationId xmlns:a16="http://schemas.microsoft.com/office/drawing/2014/main" id="{66A6BB77-6AA5-4277-9870-C57B11473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931" y="2463394"/>
            <a:ext cx="2696180" cy="17974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89CAEC-2A0C-40DA-82FB-2DADFF7F1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39" y="4873883"/>
            <a:ext cx="2695842" cy="17960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28DCBBC-64DF-4D39-94F5-0C7025FFA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91" y="4666650"/>
            <a:ext cx="2695843" cy="17974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DAE54-D5D9-40B4-916B-82FE9A3BBD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8"/>
          <a:stretch/>
        </p:blipFill>
        <p:spPr>
          <a:xfrm>
            <a:off x="7190214" y="1854419"/>
            <a:ext cx="2023686" cy="133339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10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80F56-425F-4FD6-B00A-11C2C179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Holiday events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77A30E-BF5F-40B0-95A9-5D1D9F845895}"/>
              </a:ext>
            </a:extLst>
          </p:cNvPr>
          <p:cNvSpPr txBox="1">
            <a:spLocks/>
          </p:cNvSpPr>
          <p:nvPr/>
        </p:nvSpPr>
        <p:spPr>
          <a:xfrm>
            <a:off x="1074853" y="2161270"/>
            <a:ext cx="3288820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D94FD-E271-49EB-ADC5-E44C5033D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77" y="5138363"/>
            <a:ext cx="2281713" cy="1521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FCF136-52DC-40E2-AF13-D00E3775FEF4}"/>
              </a:ext>
            </a:extLst>
          </p:cNvPr>
          <p:cNvSpPr txBox="1">
            <a:spLocks/>
          </p:cNvSpPr>
          <p:nvPr/>
        </p:nvSpPr>
        <p:spPr>
          <a:xfrm>
            <a:off x="611884" y="1892084"/>
            <a:ext cx="3288820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Holiday Tree Lighting + First Snowfall</a:t>
            </a:r>
          </a:p>
          <a:p>
            <a:r>
              <a:rPr lang="en-US"/>
              <a:t>Nightly Snowfall</a:t>
            </a:r>
          </a:p>
          <a:p>
            <a:r>
              <a:rPr lang="en-US"/>
              <a:t>Holiday Skating</a:t>
            </a:r>
          </a:p>
          <a:p>
            <a:r>
              <a:rPr lang="en-US"/>
              <a:t>Candy Cane Lane </a:t>
            </a:r>
          </a:p>
          <a:p>
            <a:r>
              <a:rPr lang="en-US"/>
              <a:t>Salvation Army Angel Tree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F293D73-D235-4E25-993F-C5FC87C10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4629"/>
          <a:stretch/>
        </p:blipFill>
        <p:spPr bwMode="auto">
          <a:xfrm>
            <a:off x="9188590" y="4617231"/>
            <a:ext cx="2619606" cy="20424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9200F-480C-40C1-A171-BB3C0D354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78348"/>
            <a:ext cx="2482359" cy="166744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12E3A-383A-4DB6-9127-37BA3DF8C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277" y="4629921"/>
            <a:ext cx="3010045" cy="19942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31D353-231B-493F-8389-E67F17B46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052" y="2061927"/>
            <a:ext cx="3351909" cy="21863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B3FA8E-5F6F-4408-88AE-442267563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704" y="1913714"/>
            <a:ext cx="2015603" cy="303481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64B1CB-AF0F-4E0A-86C4-1E2BC3F558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54"/>
          <a:stretch/>
        </p:blipFill>
        <p:spPr>
          <a:xfrm>
            <a:off x="667910" y="4667903"/>
            <a:ext cx="2526516" cy="1729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13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F725-BF1E-4992-8F81-B72B8E36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Digital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239D-25EB-4DEB-B3CA-C84400D06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01" y="1794032"/>
            <a:ext cx="5557635" cy="5063968"/>
          </a:xfrm>
        </p:spPr>
        <p:txBody>
          <a:bodyPr>
            <a:normAutofit fontScale="3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700">
                <a:solidFill>
                  <a:schemeClr val="tx1"/>
                </a:solidFill>
              </a:rPr>
              <a:t>DIGITAL ADS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Display – 2,012,199 YTD impressions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Social – 700,106 YTD impressions</a:t>
            </a:r>
          </a:p>
          <a:p>
            <a:pPr lvl="1" indent="0">
              <a:buClrTx/>
              <a:buNone/>
            </a:pPr>
            <a:endParaRPr lang="en-US" sz="220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700">
                <a:solidFill>
                  <a:schemeClr val="tx1"/>
                </a:solidFill>
              </a:rPr>
              <a:t>WEBSITE TRAFFIC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94,980+ hits per month </a:t>
            </a:r>
          </a:p>
          <a:p>
            <a:pPr marL="228600" lvl="1" indent="0">
              <a:buClrTx/>
              <a:buNone/>
            </a:pPr>
            <a:endParaRPr lang="en-US" sz="220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700">
                <a:solidFill>
                  <a:schemeClr val="tx1"/>
                </a:solidFill>
              </a:rPr>
              <a:t>SOCIAL MEDIA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Facebook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Monthly average impressions: 684,085+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49,854+ likes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Instagram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Monthly average impressions: 306,534+ 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14,550+ followers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endParaRPr lang="en-US" sz="220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700">
                <a:solidFill>
                  <a:schemeClr val="tx1"/>
                </a:solidFill>
              </a:rPr>
              <a:t>EMAIL BLASTS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Database: 28,576 recipients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3400">
                <a:solidFill>
                  <a:schemeClr val="tx1"/>
                </a:solidFill>
              </a:rPr>
              <a:t>11% average open rate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7E1F20-84E9-4D75-8C53-01C895665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0F7824-196C-47FE-A83A-5980D424D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14" y="3207461"/>
            <a:ext cx="2613930" cy="192076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7478F-EFB7-443B-97C1-989AC3EF4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550" y="3010605"/>
            <a:ext cx="2239338" cy="17910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BCC1AADC-E336-4A7D-BAB7-AD63C4F3D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462" y="2960059"/>
            <a:ext cx="2089162" cy="2660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56480-A958-45A3-8139-565B284C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458" y="1806370"/>
            <a:ext cx="6934200" cy="8572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aircraft&#10;&#10;Description automatically generated">
            <a:extLst>
              <a:ext uri="{FF2B5EF4-FFF2-40B4-BE49-F238E27FC236}">
                <a16:creationId xmlns:a16="http://schemas.microsoft.com/office/drawing/2014/main" id="{4E748E66-C338-417A-999D-37198F1E6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832" y="5345496"/>
            <a:ext cx="3673042" cy="104944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74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0FB7-FE69-42CD-AC8F-A212D97A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5446-A4B1-4DC6-915C-DD9DCC8E2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91" y="2172067"/>
            <a:ext cx="3634717" cy="1662408"/>
          </a:xfrm>
        </p:spPr>
        <p:txBody>
          <a:bodyPr>
            <a:normAutofit/>
          </a:bodyPr>
          <a:lstStyle/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/>
              <a:t>Sales + Promotions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/>
              <a:t>Happy Hour + Specials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/>
              <a:t>Jobs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/>
              <a:t>Events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E3D25-7A4A-4D07-BAA7-A15ED3E9F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" r="4274"/>
          <a:stretch/>
        </p:blipFill>
        <p:spPr>
          <a:xfrm>
            <a:off x="4453240" y="1905584"/>
            <a:ext cx="2739793" cy="25437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4AB07-2E3C-4A9A-88FE-6956B7A4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778" y="4364700"/>
            <a:ext cx="2746255" cy="21911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38D86-C2CC-4A92-9C34-F86B51CF3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2" t="10977" r="34127" b="9402"/>
          <a:stretch/>
        </p:blipFill>
        <p:spPr>
          <a:xfrm>
            <a:off x="9683051" y="1644528"/>
            <a:ext cx="2261508" cy="4262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ACA3D1-C734-4AEE-A55E-D89A498FD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/>
          <a:stretch/>
        </p:blipFill>
        <p:spPr>
          <a:xfrm>
            <a:off x="9989213" y="2246649"/>
            <a:ext cx="1649183" cy="2975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44C255-6A8E-4A38-BD95-4F68A27230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46" r="21682"/>
          <a:stretch/>
        </p:blipFill>
        <p:spPr>
          <a:xfrm>
            <a:off x="7486984" y="2172067"/>
            <a:ext cx="2196066" cy="201076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9A363B-F8AB-44C1-9EA4-670711FDC2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40" r="21588"/>
          <a:stretch/>
        </p:blipFill>
        <p:spPr>
          <a:xfrm>
            <a:off x="7499195" y="4443855"/>
            <a:ext cx="2183855" cy="1981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4B0B8-1CB6-4927-B081-44A9650A8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5571" y="5981872"/>
            <a:ext cx="1274174" cy="713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601CE-EF50-41BF-8474-DFECE5ADC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5671" y="4126660"/>
            <a:ext cx="2824846" cy="21911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7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59F09-7B0C-45E9-8854-E9D002BB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6E6C0-BDEA-4DB5-8823-CEEE10552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165" y="1878008"/>
            <a:ext cx="7729728" cy="310198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</a:rPr>
              <a:t>INSTAGRAM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</a:rPr>
              <a:t>3,148,804 YTD impressions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</a:rPr>
              <a:t>5,825 YTD increase in followers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</a:rPr>
              <a:t>FACEBOOK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</a:rPr>
              <a:t>6,916,184 YTD impressions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</a:rPr>
              <a:t>3,768 YTD increase in followers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</a:rPr>
              <a:t>TWITTER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</a:rPr>
              <a:t>140,221 YTD impressions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47852-FABB-47A5-B846-38F79887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982" y="5981872"/>
            <a:ext cx="1274174" cy="713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5B6B6-F41A-4439-9A2E-CA354002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101" y="2162695"/>
            <a:ext cx="2334332" cy="352939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1C185-E1E6-4B8D-B183-F58AAF2EE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392" y="1878008"/>
            <a:ext cx="3122769" cy="229569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7588DF-5FBC-46BB-AB31-0817EEA09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195" y="4344814"/>
            <a:ext cx="2925143" cy="21458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9C60AA-4D8C-4DC6-ACEF-A8F619C97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60" y="4432876"/>
            <a:ext cx="2488176" cy="22451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AF4CE0-4CAA-4753-AA31-F7E96B76B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826" y="2208671"/>
            <a:ext cx="2146593" cy="171872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46598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17C61C2-9F3D-464F-8AA2-A28518031E7E}" vid="{8E80F902-5E83-42DD-AF26-4877414DB36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B901AC6857346A8ABC0D1176523B3" ma:contentTypeVersion="1" ma:contentTypeDescription="Create a new document." ma:contentTypeScope="" ma:versionID="4e3435ce71a348dd546caf799ad6bb3d">
  <xsd:schema xmlns:xsd="http://www.w3.org/2001/XMLSchema" xmlns:xs="http://www.w3.org/2001/XMLSchema" xmlns:p="http://schemas.microsoft.com/office/2006/metadata/properties" xmlns:ns2="BAFB9226-4BDA-4260-8D53-AAEE39FF55A7" xmlns:ns3="ec133e8a-8985-4e83-b9cf-221c3eab6316" xmlns:ns4="bafb9226-4bda-4260-8d53-aaee39ff55a7" targetNamespace="http://schemas.microsoft.com/office/2006/metadata/properties" ma:root="true" ma:fieldsID="2c97cff4f4d4b31597436e8b38886497" ns2:_="" ns3:_="" ns4:_="">
    <xsd:import namespace="BAFB9226-4BDA-4260-8D53-AAEE39FF55A7"/>
    <xsd:import namespace="ec133e8a-8985-4e83-b9cf-221c3eab6316"/>
    <xsd:import namespace="bafb9226-4bda-4260-8d53-aaee39ff55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FB9226-4BDA-4260-8D53-AAEE39FF55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33e8a-8985-4e83-b9cf-221c3eab6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fb9226-4bda-4260-8d53-aaee39ff55a7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F8FD0B-FDA7-499A-A6AC-AB90AE696893}">
  <ds:schemaRefs>
    <ds:schemaRef ds:uri="http://purl.org/dc/dcmitype/"/>
    <ds:schemaRef ds:uri="http://purl.org/dc/terms/"/>
    <ds:schemaRef ds:uri="BAFB9226-4BDA-4260-8D53-AAEE39FF55A7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bafb9226-4bda-4260-8d53-aaee39ff55a7"/>
    <ds:schemaRef ds:uri="ec133e8a-8985-4e83-b9cf-221c3eab6316"/>
  </ds:schemaRefs>
</ds:datastoreItem>
</file>

<file path=customXml/itemProps2.xml><?xml version="1.0" encoding="utf-8"?>
<ds:datastoreItem xmlns:ds="http://schemas.openxmlformats.org/officeDocument/2006/customXml" ds:itemID="{2C7496AB-C849-477B-9328-197A5D3A86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1147D8-AD89-48CC-96DA-E2D9A1EDDAAE}">
  <ds:schemaRefs>
    <ds:schemaRef ds:uri="BAFB9226-4BDA-4260-8D53-AAEE39FF55A7"/>
    <ds:schemaRef ds:uri="bafb9226-4bda-4260-8d53-aaee39ff55a7"/>
    <ds:schemaRef ds:uri="ec133e8a-8985-4e83-b9cf-221c3eab63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697</Words>
  <Application>Microsoft Office PowerPoint</Application>
  <PresentationFormat>Widescreen</PresentationFormat>
  <Paragraphs>176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Corbel</vt:lpstr>
      <vt:lpstr>Courier New</vt:lpstr>
      <vt:lpstr>Gill Sans MT</vt:lpstr>
      <vt:lpstr>Parcel</vt:lpstr>
      <vt:lpstr>Custom Design</vt:lpstr>
      <vt:lpstr>2019 ANNUAL TENANT MEETING</vt:lpstr>
      <vt:lpstr>NEW + COMING SOON STORES</vt:lpstr>
      <vt:lpstr>PowerPoint Presentation</vt:lpstr>
      <vt:lpstr>Event highlights</vt:lpstr>
      <vt:lpstr>ART INSTALLATIONS</vt:lpstr>
      <vt:lpstr>Holiday events</vt:lpstr>
      <vt:lpstr>Digital marketing</vt:lpstr>
      <vt:lpstr>WEBSITE</vt:lpstr>
      <vt:lpstr>Social media</vt:lpstr>
      <vt:lpstr>SOCIAL MEDIA INFLUENCERS</vt:lpstr>
      <vt:lpstr>Quarterly photoshoots</vt:lpstr>
      <vt:lpstr>Marketing partnerships</vt:lpstr>
      <vt:lpstr>FREE 2019 opportunities </vt:lpstr>
      <vt:lpstr>LRA + ADVERTISING </vt:lpstr>
      <vt:lpstr>monthly newsletters</vt:lpstr>
      <vt:lpstr>Public relations</vt:lpstr>
      <vt:lpstr>WIFI &amp; TRAFFIC DATA </vt:lpstr>
      <vt:lpstr>2019 PLACER.AI Mobile Data</vt:lpstr>
      <vt:lpstr>Security UPDATES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Marketing</dc:title>
  <dc:creator>Makenna Willhite</dc:creator>
  <cp:lastModifiedBy>Morghan Castorena</cp:lastModifiedBy>
  <cp:revision>1</cp:revision>
  <cp:lastPrinted>2018-11-05T21:17:02Z</cp:lastPrinted>
  <dcterms:created xsi:type="dcterms:W3CDTF">2018-11-05T18:18:50Z</dcterms:created>
  <dcterms:modified xsi:type="dcterms:W3CDTF">2020-10-21T22:55:35Z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0x010100F4FB901AC6857346A8ABC0D1176523B3</vt:lpwstr>
  </property>
</Properties>
</file>